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notesMasterIdLst>
    <p:notesMasterId r:id="rId12"/>
  </p:notesMasterIdLst>
  <p:sldIdLst>
    <p:sldId id="256" r:id="rId2"/>
    <p:sldId id="257" r:id="rId3"/>
    <p:sldId id="258" r:id="rId4"/>
    <p:sldId id="259" r:id="rId5"/>
    <p:sldId id="260" r:id="rId6"/>
    <p:sldId id="261" r:id="rId7"/>
    <p:sldId id="262" r:id="rId8"/>
    <p:sldId id="263" r:id="rId9"/>
    <p:sldId id="265"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9" d="100"/>
          <a:sy n="79" d="100"/>
        </p:scale>
        <p:origin x="85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ata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ata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ata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EC403A-D4AB-4702-BBC7-7C82188B3AD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F5B9F52E-8C96-4B82-9455-7F853F46E449}">
      <dgm:prSet custT="1"/>
      <dgm:spPr/>
      <dgm:t>
        <a:bodyPr/>
        <a:lstStyle/>
        <a:p>
          <a:r>
            <a:rPr lang="en-US" sz="1400" b="1" i="0" baseline="0" dirty="0"/>
            <a:t>Who We Are</a:t>
          </a:r>
          <a:r>
            <a:rPr lang="en-US" sz="1400" b="0" i="0" baseline="0" dirty="0"/>
            <a:t>:</a:t>
          </a:r>
          <a:br>
            <a:rPr lang="en-US" sz="1400" b="0" i="0" baseline="0" dirty="0"/>
          </a:br>
          <a:r>
            <a:rPr lang="en-US" sz="1400" b="0" i="0" baseline="0" dirty="0"/>
            <a:t>We are a team of AI engineers with a passion for creating intelligent solutions that empower users in their daily tasks and creative projects.</a:t>
          </a:r>
          <a:endParaRPr lang="en-US" sz="1400" dirty="0"/>
        </a:p>
      </dgm:t>
    </dgm:pt>
    <dgm:pt modelId="{CFE3434A-FCBE-4C2C-BDF3-2201205BC494}" type="parTrans" cxnId="{B3C6DB03-375C-48CB-87FB-A86EAEBB64F6}">
      <dgm:prSet/>
      <dgm:spPr/>
      <dgm:t>
        <a:bodyPr/>
        <a:lstStyle/>
        <a:p>
          <a:endParaRPr lang="en-US"/>
        </a:p>
      </dgm:t>
    </dgm:pt>
    <dgm:pt modelId="{15E21077-790C-4DB1-A272-D7CB18E8F519}" type="sibTrans" cxnId="{B3C6DB03-375C-48CB-87FB-A86EAEBB64F6}">
      <dgm:prSet/>
      <dgm:spPr/>
      <dgm:t>
        <a:bodyPr/>
        <a:lstStyle/>
        <a:p>
          <a:endParaRPr lang="en-US"/>
        </a:p>
      </dgm:t>
    </dgm:pt>
    <dgm:pt modelId="{DAE5A1D1-A46D-4C73-8BCC-B5CA5C7C3FA0}">
      <dgm:prSet custT="1"/>
      <dgm:spPr/>
      <dgm:t>
        <a:bodyPr/>
        <a:lstStyle/>
        <a:p>
          <a:r>
            <a:rPr lang="en-US" sz="1400" b="1" i="0" baseline="0" dirty="0"/>
            <a:t>Our Mission</a:t>
          </a:r>
          <a:r>
            <a:rPr lang="en-US" sz="1400" b="0" i="0" baseline="0" dirty="0"/>
            <a:t>:</a:t>
          </a:r>
          <a:br>
            <a:rPr lang="en-US" sz="1400" b="0" i="0" baseline="0" dirty="0"/>
          </a:br>
          <a:r>
            <a:rPr lang="en-US" sz="1400" b="0" i="0" baseline="0" dirty="0"/>
            <a:t>We aim to simplify and enhance user interactions with AI technologies through two innovative applications:</a:t>
          </a:r>
          <a:endParaRPr lang="en-US" sz="1400" dirty="0"/>
        </a:p>
      </dgm:t>
    </dgm:pt>
    <dgm:pt modelId="{14DF8213-F59B-4EBE-B0F7-027735A77A54}" type="parTrans" cxnId="{8F30F436-6C21-4C8F-9980-2FB91B34E2CD}">
      <dgm:prSet/>
      <dgm:spPr/>
      <dgm:t>
        <a:bodyPr/>
        <a:lstStyle/>
        <a:p>
          <a:endParaRPr lang="en-US"/>
        </a:p>
      </dgm:t>
    </dgm:pt>
    <dgm:pt modelId="{6D79D2AF-CDE5-4224-80CB-C2B75A75D9FC}" type="sibTrans" cxnId="{8F30F436-6C21-4C8F-9980-2FB91B34E2CD}">
      <dgm:prSet/>
      <dgm:spPr/>
      <dgm:t>
        <a:bodyPr/>
        <a:lstStyle/>
        <a:p>
          <a:endParaRPr lang="en-US"/>
        </a:p>
      </dgm:t>
    </dgm:pt>
    <dgm:pt modelId="{A1379751-A47A-449F-89B3-6306B57E06A7}">
      <dgm:prSet custT="1"/>
      <dgm:spPr/>
      <dgm:t>
        <a:bodyPr/>
        <a:lstStyle/>
        <a:p>
          <a:r>
            <a:rPr lang="en-US" sz="1400" b="1" i="0" baseline="0" dirty="0"/>
            <a:t>	AI Writing Assistant</a:t>
          </a:r>
          <a:r>
            <a:rPr lang="en-US" sz="1400" b="0" i="0" baseline="0" dirty="0"/>
            <a:t>:</a:t>
          </a:r>
          <a:br>
            <a:rPr lang="en-US" sz="1400" b="0" i="0" baseline="0" dirty="0"/>
          </a:br>
          <a:r>
            <a:rPr lang="en-US" sz="1400" b="0" i="0" baseline="0" dirty="0"/>
            <a:t>	Our first application focuses on helping users create custom AI models designed to assist with content generation. Whether 	users need help with drafting articles, solving specific writing challenges, or generating creative text, this tool allows them to 	train and fine-tune AI models tailored to their unique needs.</a:t>
          </a:r>
          <a:endParaRPr lang="en-US" sz="1400" dirty="0"/>
        </a:p>
      </dgm:t>
    </dgm:pt>
    <dgm:pt modelId="{3423FB9B-3847-4D3D-A0B2-E28F250BB4C0}" type="parTrans" cxnId="{04D88394-4F4E-4687-8D4B-ACE178F73223}">
      <dgm:prSet/>
      <dgm:spPr/>
      <dgm:t>
        <a:bodyPr/>
        <a:lstStyle/>
        <a:p>
          <a:endParaRPr lang="en-US"/>
        </a:p>
      </dgm:t>
    </dgm:pt>
    <dgm:pt modelId="{1AAC97A1-6A9F-4E19-9943-B725B4E6CDB5}" type="sibTrans" cxnId="{04D88394-4F4E-4687-8D4B-ACE178F73223}">
      <dgm:prSet/>
      <dgm:spPr/>
      <dgm:t>
        <a:bodyPr/>
        <a:lstStyle/>
        <a:p>
          <a:endParaRPr lang="en-US"/>
        </a:p>
      </dgm:t>
    </dgm:pt>
    <dgm:pt modelId="{DC3CC67A-2BBB-43DB-BEA1-F30A4D05F2CF}">
      <dgm:prSet custT="1"/>
      <dgm:spPr/>
      <dgm:t>
        <a:bodyPr/>
        <a:lstStyle/>
        <a:p>
          <a:r>
            <a:rPr lang="en-US" sz="1400" b="1" i="0" baseline="0" dirty="0"/>
            <a:t>	Prompt Optimizer for AI Image Models</a:t>
          </a:r>
          <a:r>
            <a:rPr lang="en-US" sz="1400" b="0" i="0" baseline="0" dirty="0"/>
            <a:t>:</a:t>
          </a:r>
          <a:br>
            <a:rPr lang="en-US" sz="1400" b="0" i="0" baseline="0" dirty="0"/>
          </a:br>
          <a:r>
            <a:rPr lang="en-US" sz="1400" b="0" i="0" baseline="0" dirty="0"/>
            <a:t>	In our second application, we guide users to generate more effective and creative prompts for AI-generated image models, 	such as Stable Diffusion and Flux. By helping users craft better prompts, we unlock the full potential of these models, leading to 	more accurate, artistic, and visually stunning results.</a:t>
          </a:r>
          <a:endParaRPr lang="en-US" sz="1400" dirty="0"/>
        </a:p>
      </dgm:t>
    </dgm:pt>
    <dgm:pt modelId="{F18798D0-0E85-4A25-8564-7F8BB95B54E1}" type="parTrans" cxnId="{CCFCF535-201D-4430-9D29-B66E61413886}">
      <dgm:prSet/>
      <dgm:spPr/>
      <dgm:t>
        <a:bodyPr/>
        <a:lstStyle/>
        <a:p>
          <a:endParaRPr lang="en-US"/>
        </a:p>
      </dgm:t>
    </dgm:pt>
    <dgm:pt modelId="{A365DA91-CC9D-47DF-B58F-086B240D6F03}" type="sibTrans" cxnId="{CCFCF535-201D-4430-9D29-B66E61413886}">
      <dgm:prSet/>
      <dgm:spPr/>
      <dgm:t>
        <a:bodyPr/>
        <a:lstStyle/>
        <a:p>
          <a:endParaRPr lang="en-US"/>
        </a:p>
      </dgm:t>
    </dgm:pt>
    <dgm:pt modelId="{BA24DA9C-819E-4752-B775-A27CC7659C35}">
      <dgm:prSet custT="1"/>
      <dgm:spPr/>
      <dgm:t>
        <a:bodyPr/>
        <a:lstStyle/>
        <a:p>
          <a:r>
            <a:rPr lang="en-US" sz="1400" b="1" i="0" baseline="0" dirty="0"/>
            <a:t>Why It Matters</a:t>
          </a:r>
          <a:r>
            <a:rPr lang="en-US" sz="1400" b="0" i="0" baseline="0" dirty="0"/>
            <a:t>:</a:t>
          </a:r>
          <a:br>
            <a:rPr lang="en-US" sz="1400" b="0" i="0" baseline="0" dirty="0"/>
          </a:br>
          <a:r>
            <a:rPr lang="en-US" sz="1400" b="0" i="0" baseline="0" dirty="0"/>
            <a:t>We bridge the gap between users and powerful AI technologies, making AI more accessible, customizable, and effective for a variety of creative and problem-solving tasks</a:t>
          </a:r>
          <a:endParaRPr lang="en-US" sz="1400" dirty="0"/>
        </a:p>
      </dgm:t>
    </dgm:pt>
    <dgm:pt modelId="{3F5C5FF1-9B41-4095-8626-D1CEDB4FFF7F}" type="parTrans" cxnId="{00C978F7-7D45-471F-9D8E-53080EBE5232}">
      <dgm:prSet/>
      <dgm:spPr/>
      <dgm:t>
        <a:bodyPr/>
        <a:lstStyle/>
        <a:p>
          <a:endParaRPr lang="en-US"/>
        </a:p>
      </dgm:t>
    </dgm:pt>
    <dgm:pt modelId="{4DA8248D-3651-4B13-BCFF-BFCB0BD71DAB}" type="sibTrans" cxnId="{00C978F7-7D45-471F-9D8E-53080EBE5232}">
      <dgm:prSet/>
      <dgm:spPr/>
      <dgm:t>
        <a:bodyPr/>
        <a:lstStyle/>
        <a:p>
          <a:endParaRPr lang="en-US"/>
        </a:p>
      </dgm:t>
    </dgm:pt>
    <dgm:pt modelId="{8BADFD29-D377-49F3-B61D-55C4C2382788}" type="pres">
      <dgm:prSet presAssocID="{97EC403A-D4AB-4702-BBC7-7C82188B3AD4}" presName="vert0" presStyleCnt="0">
        <dgm:presLayoutVars>
          <dgm:dir/>
          <dgm:animOne val="branch"/>
          <dgm:animLvl val="lvl"/>
        </dgm:presLayoutVars>
      </dgm:prSet>
      <dgm:spPr/>
    </dgm:pt>
    <dgm:pt modelId="{58B273BB-302E-45C4-9FC8-371931B86751}" type="pres">
      <dgm:prSet presAssocID="{F5B9F52E-8C96-4B82-9455-7F853F46E449}" presName="thickLine" presStyleLbl="alignNode1" presStyleIdx="0" presStyleCnt="5"/>
      <dgm:spPr/>
    </dgm:pt>
    <dgm:pt modelId="{B0BE0FFB-C4D8-4139-8F55-FE9B39899481}" type="pres">
      <dgm:prSet presAssocID="{F5B9F52E-8C96-4B82-9455-7F853F46E449}" presName="horz1" presStyleCnt="0"/>
      <dgm:spPr/>
    </dgm:pt>
    <dgm:pt modelId="{248D4E96-15A3-4868-B596-651FC2BA107B}" type="pres">
      <dgm:prSet presAssocID="{F5B9F52E-8C96-4B82-9455-7F853F46E449}" presName="tx1" presStyleLbl="revTx" presStyleIdx="0" presStyleCnt="5"/>
      <dgm:spPr/>
    </dgm:pt>
    <dgm:pt modelId="{23659B69-D002-4E69-84F1-2F8F18F1E093}" type="pres">
      <dgm:prSet presAssocID="{F5B9F52E-8C96-4B82-9455-7F853F46E449}" presName="vert1" presStyleCnt="0"/>
      <dgm:spPr/>
    </dgm:pt>
    <dgm:pt modelId="{217CFE57-0B51-415E-8499-56256BA4D26C}" type="pres">
      <dgm:prSet presAssocID="{DAE5A1D1-A46D-4C73-8BCC-B5CA5C7C3FA0}" presName="thickLine" presStyleLbl="alignNode1" presStyleIdx="1" presStyleCnt="5"/>
      <dgm:spPr/>
    </dgm:pt>
    <dgm:pt modelId="{E795A93D-5157-49E7-84BC-FE093C7B7076}" type="pres">
      <dgm:prSet presAssocID="{DAE5A1D1-A46D-4C73-8BCC-B5CA5C7C3FA0}" presName="horz1" presStyleCnt="0"/>
      <dgm:spPr/>
    </dgm:pt>
    <dgm:pt modelId="{93425F33-4962-489E-9367-DECA91B25F1C}" type="pres">
      <dgm:prSet presAssocID="{DAE5A1D1-A46D-4C73-8BCC-B5CA5C7C3FA0}" presName="tx1" presStyleLbl="revTx" presStyleIdx="1" presStyleCnt="5"/>
      <dgm:spPr/>
    </dgm:pt>
    <dgm:pt modelId="{4BE4806C-6C51-4DD3-B4CD-535C1DF44380}" type="pres">
      <dgm:prSet presAssocID="{DAE5A1D1-A46D-4C73-8BCC-B5CA5C7C3FA0}" presName="vert1" presStyleCnt="0"/>
      <dgm:spPr/>
    </dgm:pt>
    <dgm:pt modelId="{A0E161D7-7E9F-42EA-AB36-59E1B5C0C691}" type="pres">
      <dgm:prSet presAssocID="{A1379751-A47A-449F-89B3-6306B57E06A7}" presName="thickLine" presStyleLbl="alignNode1" presStyleIdx="2" presStyleCnt="5"/>
      <dgm:spPr/>
    </dgm:pt>
    <dgm:pt modelId="{F69E573E-8936-40C1-9F97-282A42544791}" type="pres">
      <dgm:prSet presAssocID="{A1379751-A47A-449F-89B3-6306B57E06A7}" presName="horz1" presStyleCnt="0"/>
      <dgm:spPr/>
    </dgm:pt>
    <dgm:pt modelId="{92C3EF75-DE26-46E9-A293-DD070CD8B98E}" type="pres">
      <dgm:prSet presAssocID="{A1379751-A47A-449F-89B3-6306B57E06A7}" presName="tx1" presStyleLbl="revTx" presStyleIdx="2" presStyleCnt="5"/>
      <dgm:spPr/>
    </dgm:pt>
    <dgm:pt modelId="{50DDD628-9FEF-448F-BD4E-000DD1C4D511}" type="pres">
      <dgm:prSet presAssocID="{A1379751-A47A-449F-89B3-6306B57E06A7}" presName="vert1" presStyleCnt="0"/>
      <dgm:spPr/>
    </dgm:pt>
    <dgm:pt modelId="{7CF70FF3-DE98-4DC5-9619-2080A6E6587C}" type="pres">
      <dgm:prSet presAssocID="{DC3CC67A-2BBB-43DB-BEA1-F30A4D05F2CF}" presName="thickLine" presStyleLbl="alignNode1" presStyleIdx="3" presStyleCnt="5"/>
      <dgm:spPr/>
    </dgm:pt>
    <dgm:pt modelId="{4EA4F9B1-50EF-43AE-A648-B4A2F1623BC3}" type="pres">
      <dgm:prSet presAssocID="{DC3CC67A-2BBB-43DB-BEA1-F30A4D05F2CF}" presName="horz1" presStyleCnt="0"/>
      <dgm:spPr/>
    </dgm:pt>
    <dgm:pt modelId="{20D85989-183C-4972-B802-FAA7FDCC1733}" type="pres">
      <dgm:prSet presAssocID="{DC3CC67A-2BBB-43DB-BEA1-F30A4D05F2CF}" presName="tx1" presStyleLbl="revTx" presStyleIdx="3" presStyleCnt="5"/>
      <dgm:spPr/>
    </dgm:pt>
    <dgm:pt modelId="{FB603CA6-BF57-4CAC-BBD8-9E741C86F9C2}" type="pres">
      <dgm:prSet presAssocID="{DC3CC67A-2BBB-43DB-BEA1-F30A4D05F2CF}" presName="vert1" presStyleCnt="0"/>
      <dgm:spPr/>
    </dgm:pt>
    <dgm:pt modelId="{BB23D098-24D5-43A1-993C-057130A6EAFC}" type="pres">
      <dgm:prSet presAssocID="{BA24DA9C-819E-4752-B775-A27CC7659C35}" presName="thickLine" presStyleLbl="alignNode1" presStyleIdx="4" presStyleCnt="5"/>
      <dgm:spPr/>
    </dgm:pt>
    <dgm:pt modelId="{F9A657A9-8A01-4DD7-80F5-F33AEAD4EFAF}" type="pres">
      <dgm:prSet presAssocID="{BA24DA9C-819E-4752-B775-A27CC7659C35}" presName="horz1" presStyleCnt="0"/>
      <dgm:spPr/>
    </dgm:pt>
    <dgm:pt modelId="{BD88EF4C-4747-4AED-8856-3DCE4869BAB4}" type="pres">
      <dgm:prSet presAssocID="{BA24DA9C-819E-4752-B775-A27CC7659C35}" presName="tx1" presStyleLbl="revTx" presStyleIdx="4" presStyleCnt="5"/>
      <dgm:spPr/>
    </dgm:pt>
    <dgm:pt modelId="{9038D2B7-774E-40EF-B9F5-2074B4C5789C}" type="pres">
      <dgm:prSet presAssocID="{BA24DA9C-819E-4752-B775-A27CC7659C35}" presName="vert1" presStyleCnt="0"/>
      <dgm:spPr/>
    </dgm:pt>
  </dgm:ptLst>
  <dgm:cxnLst>
    <dgm:cxn modelId="{B3C6DB03-375C-48CB-87FB-A86EAEBB64F6}" srcId="{97EC403A-D4AB-4702-BBC7-7C82188B3AD4}" destId="{F5B9F52E-8C96-4B82-9455-7F853F46E449}" srcOrd="0" destOrd="0" parTransId="{CFE3434A-FCBE-4C2C-BDF3-2201205BC494}" sibTransId="{15E21077-790C-4DB1-A272-D7CB18E8F519}"/>
    <dgm:cxn modelId="{24CE4E0D-B753-4F30-9672-2D988FF11147}" type="presOf" srcId="{DAE5A1D1-A46D-4C73-8BCC-B5CA5C7C3FA0}" destId="{93425F33-4962-489E-9367-DECA91B25F1C}" srcOrd="0" destOrd="0" presId="urn:microsoft.com/office/officeart/2008/layout/LinedList"/>
    <dgm:cxn modelId="{CCFCF535-201D-4430-9D29-B66E61413886}" srcId="{97EC403A-D4AB-4702-BBC7-7C82188B3AD4}" destId="{DC3CC67A-2BBB-43DB-BEA1-F30A4D05F2CF}" srcOrd="3" destOrd="0" parTransId="{F18798D0-0E85-4A25-8564-7F8BB95B54E1}" sibTransId="{A365DA91-CC9D-47DF-B58F-086B240D6F03}"/>
    <dgm:cxn modelId="{8F30F436-6C21-4C8F-9980-2FB91B34E2CD}" srcId="{97EC403A-D4AB-4702-BBC7-7C82188B3AD4}" destId="{DAE5A1D1-A46D-4C73-8BCC-B5CA5C7C3FA0}" srcOrd="1" destOrd="0" parTransId="{14DF8213-F59B-4EBE-B0F7-027735A77A54}" sibTransId="{6D79D2AF-CDE5-4224-80CB-C2B75A75D9FC}"/>
    <dgm:cxn modelId="{450F1A70-035C-4B3E-951A-274F364A6AAF}" type="presOf" srcId="{97EC403A-D4AB-4702-BBC7-7C82188B3AD4}" destId="{8BADFD29-D377-49F3-B61D-55C4C2382788}" srcOrd="0" destOrd="0" presId="urn:microsoft.com/office/officeart/2008/layout/LinedList"/>
    <dgm:cxn modelId="{3BE08B8E-A59B-44AD-B98F-1E7C631129D6}" type="presOf" srcId="{F5B9F52E-8C96-4B82-9455-7F853F46E449}" destId="{248D4E96-15A3-4868-B596-651FC2BA107B}" srcOrd="0" destOrd="0" presId="urn:microsoft.com/office/officeart/2008/layout/LinedList"/>
    <dgm:cxn modelId="{04D88394-4F4E-4687-8D4B-ACE178F73223}" srcId="{97EC403A-D4AB-4702-BBC7-7C82188B3AD4}" destId="{A1379751-A47A-449F-89B3-6306B57E06A7}" srcOrd="2" destOrd="0" parTransId="{3423FB9B-3847-4D3D-A0B2-E28F250BB4C0}" sibTransId="{1AAC97A1-6A9F-4E19-9943-B725B4E6CDB5}"/>
    <dgm:cxn modelId="{A0B66F98-BE0C-47FB-81EA-25C2D016814B}" type="presOf" srcId="{DC3CC67A-2BBB-43DB-BEA1-F30A4D05F2CF}" destId="{20D85989-183C-4972-B802-FAA7FDCC1733}" srcOrd="0" destOrd="0" presId="urn:microsoft.com/office/officeart/2008/layout/LinedList"/>
    <dgm:cxn modelId="{067779B1-7A5F-4790-9B3E-3C8D09821895}" type="presOf" srcId="{A1379751-A47A-449F-89B3-6306B57E06A7}" destId="{92C3EF75-DE26-46E9-A293-DD070CD8B98E}" srcOrd="0" destOrd="0" presId="urn:microsoft.com/office/officeart/2008/layout/LinedList"/>
    <dgm:cxn modelId="{4E2292C7-60A3-4C2E-BF35-F4D7BDCB4DD9}" type="presOf" srcId="{BA24DA9C-819E-4752-B775-A27CC7659C35}" destId="{BD88EF4C-4747-4AED-8856-3DCE4869BAB4}" srcOrd="0" destOrd="0" presId="urn:microsoft.com/office/officeart/2008/layout/LinedList"/>
    <dgm:cxn modelId="{00C978F7-7D45-471F-9D8E-53080EBE5232}" srcId="{97EC403A-D4AB-4702-BBC7-7C82188B3AD4}" destId="{BA24DA9C-819E-4752-B775-A27CC7659C35}" srcOrd="4" destOrd="0" parTransId="{3F5C5FF1-9B41-4095-8626-D1CEDB4FFF7F}" sibTransId="{4DA8248D-3651-4B13-BCFF-BFCB0BD71DAB}"/>
    <dgm:cxn modelId="{8A4F2A74-48EA-4470-B374-6AFC9A5B2F3E}" type="presParOf" srcId="{8BADFD29-D377-49F3-B61D-55C4C2382788}" destId="{58B273BB-302E-45C4-9FC8-371931B86751}" srcOrd="0" destOrd="0" presId="urn:microsoft.com/office/officeart/2008/layout/LinedList"/>
    <dgm:cxn modelId="{1607485E-1E48-4CD7-8381-B3B8AF6A41F2}" type="presParOf" srcId="{8BADFD29-D377-49F3-B61D-55C4C2382788}" destId="{B0BE0FFB-C4D8-4139-8F55-FE9B39899481}" srcOrd="1" destOrd="0" presId="urn:microsoft.com/office/officeart/2008/layout/LinedList"/>
    <dgm:cxn modelId="{7D4DE879-2B8D-4E92-A342-7908AE84FD3E}" type="presParOf" srcId="{B0BE0FFB-C4D8-4139-8F55-FE9B39899481}" destId="{248D4E96-15A3-4868-B596-651FC2BA107B}" srcOrd="0" destOrd="0" presId="urn:microsoft.com/office/officeart/2008/layout/LinedList"/>
    <dgm:cxn modelId="{E1980973-99BE-4567-A627-3EB2175690EF}" type="presParOf" srcId="{B0BE0FFB-C4D8-4139-8F55-FE9B39899481}" destId="{23659B69-D002-4E69-84F1-2F8F18F1E093}" srcOrd="1" destOrd="0" presId="urn:microsoft.com/office/officeart/2008/layout/LinedList"/>
    <dgm:cxn modelId="{0018FC0C-15EB-40D6-B6E8-A59D576DF60D}" type="presParOf" srcId="{8BADFD29-D377-49F3-B61D-55C4C2382788}" destId="{217CFE57-0B51-415E-8499-56256BA4D26C}" srcOrd="2" destOrd="0" presId="urn:microsoft.com/office/officeart/2008/layout/LinedList"/>
    <dgm:cxn modelId="{59EC734F-92F7-42ED-8B05-8A41F2433E8C}" type="presParOf" srcId="{8BADFD29-D377-49F3-B61D-55C4C2382788}" destId="{E795A93D-5157-49E7-84BC-FE093C7B7076}" srcOrd="3" destOrd="0" presId="urn:microsoft.com/office/officeart/2008/layout/LinedList"/>
    <dgm:cxn modelId="{604572C4-4531-4E75-A11B-D61BB4F79183}" type="presParOf" srcId="{E795A93D-5157-49E7-84BC-FE093C7B7076}" destId="{93425F33-4962-489E-9367-DECA91B25F1C}" srcOrd="0" destOrd="0" presId="urn:microsoft.com/office/officeart/2008/layout/LinedList"/>
    <dgm:cxn modelId="{29E5CADC-CCD0-43A1-BF52-6EACA99ED1E7}" type="presParOf" srcId="{E795A93D-5157-49E7-84BC-FE093C7B7076}" destId="{4BE4806C-6C51-4DD3-B4CD-535C1DF44380}" srcOrd="1" destOrd="0" presId="urn:microsoft.com/office/officeart/2008/layout/LinedList"/>
    <dgm:cxn modelId="{934F2759-1622-401A-9A7A-289C404D2114}" type="presParOf" srcId="{8BADFD29-D377-49F3-B61D-55C4C2382788}" destId="{A0E161D7-7E9F-42EA-AB36-59E1B5C0C691}" srcOrd="4" destOrd="0" presId="urn:microsoft.com/office/officeart/2008/layout/LinedList"/>
    <dgm:cxn modelId="{1AEB0659-9024-4F3B-BEF0-8A49F988D75E}" type="presParOf" srcId="{8BADFD29-D377-49F3-B61D-55C4C2382788}" destId="{F69E573E-8936-40C1-9F97-282A42544791}" srcOrd="5" destOrd="0" presId="urn:microsoft.com/office/officeart/2008/layout/LinedList"/>
    <dgm:cxn modelId="{8BB36217-96DB-4D15-B06F-E63BCEBDA46F}" type="presParOf" srcId="{F69E573E-8936-40C1-9F97-282A42544791}" destId="{92C3EF75-DE26-46E9-A293-DD070CD8B98E}" srcOrd="0" destOrd="0" presId="urn:microsoft.com/office/officeart/2008/layout/LinedList"/>
    <dgm:cxn modelId="{69855890-1C36-439B-8676-2E12103FFCA4}" type="presParOf" srcId="{F69E573E-8936-40C1-9F97-282A42544791}" destId="{50DDD628-9FEF-448F-BD4E-000DD1C4D511}" srcOrd="1" destOrd="0" presId="urn:microsoft.com/office/officeart/2008/layout/LinedList"/>
    <dgm:cxn modelId="{156624B7-163B-4869-B2B5-717B0FF655E1}" type="presParOf" srcId="{8BADFD29-D377-49F3-B61D-55C4C2382788}" destId="{7CF70FF3-DE98-4DC5-9619-2080A6E6587C}" srcOrd="6" destOrd="0" presId="urn:microsoft.com/office/officeart/2008/layout/LinedList"/>
    <dgm:cxn modelId="{94817FFA-387C-4643-A127-A3FEF095DD27}" type="presParOf" srcId="{8BADFD29-D377-49F3-B61D-55C4C2382788}" destId="{4EA4F9B1-50EF-43AE-A648-B4A2F1623BC3}" srcOrd="7" destOrd="0" presId="urn:microsoft.com/office/officeart/2008/layout/LinedList"/>
    <dgm:cxn modelId="{E89D30E8-FF09-4447-B764-97961907FC6A}" type="presParOf" srcId="{4EA4F9B1-50EF-43AE-A648-B4A2F1623BC3}" destId="{20D85989-183C-4972-B802-FAA7FDCC1733}" srcOrd="0" destOrd="0" presId="urn:microsoft.com/office/officeart/2008/layout/LinedList"/>
    <dgm:cxn modelId="{AC90C7C9-BF0E-4A3C-9BC8-E13146AF98FB}" type="presParOf" srcId="{4EA4F9B1-50EF-43AE-A648-B4A2F1623BC3}" destId="{FB603CA6-BF57-4CAC-BBD8-9E741C86F9C2}" srcOrd="1" destOrd="0" presId="urn:microsoft.com/office/officeart/2008/layout/LinedList"/>
    <dgm:cxn modelId="{699F5608-8BE7-44BB-9E16-80D6AB4DE29A}" type="presParOf" srcId="{8BADFD29-D377-49F3-B61D-55C4C2382788}" destId="{BB23D098-24D5-43A1-993C-057130A6EAFC}" srcOrd="8" destOrd="0" presId="urn:microsoft.com/office/officeart/2008/layout/LinedList"/>
    <dgm:cxn modelId="{071BB44D-EE84-4207-A25F-6834A6A5A26D}" type="presParOf" srcId="{8BADFD29-D377-49F3-B61D-55C4C2382788}" destId="{F9A657A9-8A01-4DD7-80F5-F33AEAD4EFAF}" srcOrd="9" destOrd="0" presId="urn:microsoft.com/office/officeart/2008/layout/LinedList"/>
    <dgm:cxn modelId="{5ADC6B05-88CD-4B33-8333-9A63948C261E}" type="presParOf" srcId="{F9A657A9-8A01-4DD7-80F5-F33AEAD4EFAF}" destId="{BD88EF4C-4747-4AED-8856-3DCE4869BAB4}" srcOrd="0" destOrd="0" presId="urn:microsoft.com/office/officeart/2008/layout/LinedList"/>
    <dgm:cxn modelId="{27AD27F1-FB01-4708-99DE-1C7D1B80E82C}" type="presParOf" srcId="{F9A657A9-8A01-4DD7-80F5-F33AEAD4EFAF}" destId="{9038D2B7-774E-40EF-B9F5-2074B4C5789C}"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6386AD-AE22-452F-A669-BB8797226DAB}"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F398865-3782-49BE-B598-16BDA514E001}">
      <dgm:prSet/>
      <dgm:spPr/>
      <dgm:t>
        <a:bodyPr/>
        <a:lstStyle/>
        <a:p>
          <a:pPr>
            <a:lnSpc>
              <a:spcPct val="100000"/>
            </a:lnSpc>
            <a:defRPr b="1"/>
          </a:pPr>
          <a:r>
            <a:rPr lang="en-US" b="1" i="0" baseline="0" dirty="0"/>
            <a:t>AI Writing Assistant</a:t>
          </a:r>
          <a:r>
            <a:rPr lang="en-US" b="0" i="0" baseline="0" dirty="0"/>
            <a:t>:</a:t>
          </a:r>
          <a:endParaRPr lang="en-US" dirty="0"/>
        </a:p>
      </dgm:t>
    </dgm:pt>
    <dgm:pt modelId="{749AB138-115D-4535-907E-7230DEAA96EC}" type="parTrans" cxnId="{D5843261-D8B8-4A00-8AD3-5896737A2C0C}">
      <dgm:prSet/>
      <dgm:spPr/>
      <dgm:t>
        <a:bodyPr/>
        <a:lstStyle/>
        <a:p>
          <a:endParaRPr lang="en-US"/>
        </a:p>
      </dgm:t>
    </dgm:pt>
    <dgm:pt modelId="{3087697E-F1AB-4415-BD1C-932D7E5B6BDD}" type="sibTrans" cxnId="{D5843261-D8B8-4A00-8AD3-5896737A2C0C}">
      <dgm:prSet/>
      <dgm:spPr/>
      <dgm:t>
        <a:bodyPr/>
        <a:lstStyle/>
        <a:p>
          <a:endParaRPr lang="en-US"/>
        </a:p>
      </dgm:t>
    </dgm:pt>
    <dgm:pt modelId="{341FBF17-815B-4FAD-8E3D-B944E2875A06}">
      <dgm:prSet custT="1"/>
      <dgm:spPr/>
      <dgm:t>
        <a:bodyPr/>
        <a:lstStyle/>
        <a:p>
          <a:pPr>
            <a:lnSpc>
              <a:spcPct val="100000"/>
            </a:lnSpc>
          </a:pPr>
          <a:r>
            <a:rPr lang="en-US" sz="1400" b="1" i="0" kern="1200" baseline="0" dirty="0"/>
            <a:t>Model Utilized: </a:t>
          </a:r>
          <a:r>
            <a:rPr lang="en-US" sz="1400" b="0" i="0" kern="1200" baseline="0" dirty="0">
              <a:solidFill>
                <a:srgbClr val="FFFFFF">
                  <a:hueOff val="0"/>
                  <a:satOff val="0"/>
                  <a:lumOff val="0"/>
                  <a:alphaOff val="0"/>
                </a:srgbClr>
              </a:solidFill>
              <a:latin typeface="Avenir Next LT Pro"/>
              <a:ea typeface="+mn-ea"/>
              <a:cs typeface="+mn-cs"/>
            </a:rPr>
            <a:t>Llama 3.2 3B, a state-of-the-art language model known for its efficiency and accuracy in generating human-like text.</a:t>
          </a:r>
          <a:r>
            <a:rPr lang="en-US" sz="1400" b="1" i="0" kern="1200" baseline="0" dirty="0"/>
            <a:t>
Prompt Engineering: </a:t>
          </a:r>
          <a:r>
            <a:rPr lang="en-US" sz="1400" b="0" i="0" kern="1200" baseline="0" dirty="0">
              <a:solidFill>
                <a:srgbClr val="FFFFFF">
                  <a:hueOff val="0"/>
                  <a:satOff val="0"/>
                  <a:lumOff val="0"/>
                  <a:alphaOff val="0"/>
                </a:srgbClr>
              </a:solidFill>
              <a:latin typeface="Avenir Next LT Pro"/>
              <a:ea typeface="+mn-ea"/>
              <a:cs typeface="+mn-cs"/>
            </a:rPr>
            <a:t>Instead of fine-tuning, we employed prompt engineering to guide the model in generating content tailored to user requirements. Users provide input prompts specifying their desired tone, style, and content type, and the system generates relevant text accordingly.</a:t>
          </a:r>
          <a:r>
            <a:rPr lang="en-US" sz="1400" b="1" i="0" kern="1200" baseline="0" dirty="0"/>
            <a:t>
Features</a:t>
          </a:r>
          <a:r>
            <a:rPr lang="en-US" sz="1400" b="0" i="0" kern="1200" baseline="0" dirty="0"/>
            <a:t>: Includes custom model settings for tone, style, and content type.</a:t>
          </a:r>
          <a:endParaRPr lang="en-US" sz="1400" kern="1200" dirty="0"/>
        </a:p>
      </dgm:t>
    </dgm:pt>
    <dgm:pt modelId="{6FC9D183-55D2-49A4-A30D-5D3917E27C5D}" type="parTrans" cxnId="{A4AC17E8-2C3A-4B4F-993C-A7CD5FE25F78}">
      <dgm:prSet/>
      <dgm:spPr/>
      <dgm:t>
        <a:bodyPr/>
        <a:lstStyle/>
        <a:p>
          <a:endParaRPr lang="en-US"/>
        </a:p>
      </dgm:t>
    </dgm:pt>
    <dgm:pt modelId="{851CE22B-7E74-426A-9649-6543AE4D483C}" type="sibTrans" cxnId="{A4AC17E8-2C3A-4B4F-993C-A7CD5FE25F78}">
      <dgm:prSet/>
      <dgm:spPr/>
      <dgm:t>
        <a:bodyPr/>
        <a:lstStyle/>
        <a:p>
          <a:endParaRPr lang="en-US"/>
        </a:p>
      </dgm:t>
    </dgm:pt>
    <dgm:pt modelId="{373EB61E-62F3-4527-A619-2413A840CB53}">
      <dgm:prSet/>
      <dgm:spPr/>
      <dgm:t>
        <a:bodyPr/>
        <a:lstStyle/>
        <a:p>
          <a:pPr>
            <a:lnSpc>
              <a:spcPct val="100000"/>
            </a:lnSpc>
            <a:defRPr b="1"/>
          </a:pPr>
          <a:r>
            <a:rPr lang="en-US" b="1" i="0" baseline="0" dirty="0"/>
            <a:t>Prompt Optimizer for AI Image Generation</a:t>
          </a:r>
          <a:r>
            <a:rPr lang="en-US" b="0" i="0" baseline="0" dirty="0"/>
            <a:t>:</a:t>
          </a:r>
          <a:endParaRPr lang="en-US" dirty="0"/>
        </a:p>
      </dgm:t>
    </dgm:pt>
    <dgm:pt modelId="{B452C03C-AFEF-408C-81CA-EBEF111ACF25}" type="parTrans" cxnId="{A32607C3-0F72-47CF-94B5-095CADEA45B7}">
      <dgm:prSet/>
      <dgm:spPr/>
      <dgm:t>
        <a:bodyPr/>
        <a:lstStyle/>
        <a:p>
          <a:endParaRPr lang="en-US"/>
        </a:p>
      </dgm:t>
    </dgm:pt>
    <dgm:pt modelId="{220D4F09-67FA-48F0-8586-8F26CF3B1E04}" type="sibTrans" cxnId="{A32607C3-0F72-47CF-94B5-095CADEA45B7}">
      <dgm:prSet/>
      <dgm:spPr/>
      <dgm:t>
        <a:bodyPr/>
        <a:lstStyle/>
        <a:p>
          <a:endParaRPr lang="en-US"/>
        </a:p>
      </dgm:t>
    </dgm:pt>
    <dgm:pt modelId="{A6DA5D1B-FB9B-4F0F-BBA6-9CE521FEE29E}">
      <dgm:prSet custT="1"/>
      <dgm:spPr/>
      <dgm:t>
        <a:bodyPr/>
        <a:lstStyle/>
        <a:p>
          <a:pPr>
            <a:lnSpc>
              <a:spcPct val="100000"/>
            </a:lnSpc>
          </a:pPr>
          <a:r>
            <a:rPr lang="en-US" sz="1800" b="1" i="0" baseline="0" dirty="0"/>
            <a:t>Prompt Enhancement</a:t>
          </a:r>
          <a:r>
            <a:rPr lang="en-US" sz="1800" b="0" i="0" baseline="0" dirty="0"/>
            <a:t>: Uses natural language processing (NLP) techniques to help users refine their prompts.</a:t>
          </a:r>
          <a:endParaRPr lang="en-US" sz="1800" dirty="0"/>
        </a:p>
      </dgm:t>
    </dgm:pt>
    <dgm:pt modelId="{B0884AA7-DB29-41F6-863A-7222220E74D1}" type="parTrans" cxnId="{1E460376-912B-42C1-8C1A-0C6BFC311412}">
      <dgm:prSet/>
      <dgm:spPr/>
      <dgm:t>
        <a:bodyPr/>
        <a:lstStyle/>
        <a:p>
          <a:endParaRPr lang="en-US"/>
        </a:p>
      </dgm:t>
    </dgm:pt>
    <dgm:pt modelId="{0E5F8FE3-B031-4D65-8ECC-6273B05A08CC}" type="sibTrans" cxnId="{1E460376-912B-42C1-8C1A-0C6BFC311412}">
      <dgm:prSet/>
      <dgm:spPr/>
      <dgm:t>
        <a:bodyPr/>
        <a:lstStyle/>
        <a:p>
          <a:endParaRPr lang="en-US"/>
        </a:p>
      </dgm:t>
    </dgm:pt>
    <dgm:pt modelId="{3B50D18B-F228-4D41-AEF1-6275A26CC07A}">
      <dgm:prSet custT="1"/>
      <dgm:spPr/>
      <dgm:t>
        <a:bodyPr/>
        <a:lstStyle/>
        <a:p>
          <a:pPr>
            <a:lnSpc>
              <a:spcPct val="100000"/>
            </a:lnSpc>
          </a:pPr>
          <a:r>
            <a:rPr lang="en-US" sz="1800" b="1" i="0" baseline="0" dirty="0"/>
            <a:t>Compatibility</a:t>
          </a:r>
          <a:r>
            <a:rPr lang="en-US" sz="1800" b="0" i="0" baseline="0" dirty="0"/>
            <a:t>: Works seamlessly with popular image models like Stable Diffusion and Flux.</a:t>
          </a:r>
          <a:endParaRPr lang="en-US" sz="1800" dirty="0"/>
        </a:p>
      </dgm:t>
    </dgm:pt>
    <dgm:pt modelId="{8FB1FA29-43F2-4183-B6CD-C01B15140914}" type="parTrans" cxnId="{024BF411-50A4-42A0-8F60-9B44F3A336D3}">
      <dgm:prSet/>
      <dgm:spPr/>
      <dgm:t>
        <a:bodyPr/>
        <a:lstStyle/>
        <a:p>
          <a:endParaRPr lang="en-US"/>
        </a:p>
      </dgm:t>
    </dgm:pt>
    <dgm:pt modelId="{613541D3-1125-4A67-993B-36399808EB87}" type="sibTrans" cxnId="{024BF411-50A4-42A0-8F60-9B44F3A336D3}">
      <dgm:prSet/>
      <dgm:spPr/>
      <dgm:t>
        <a:bodyPr/>
        <a:lstStyle/>
        <a:p>
          <a:endParaRPr lang="en-US"/>
        </a:p>
      </dgm:t>
    </dgm:pt>
    <dgm:pt modelId="{161B1EFE-E56D-48BB-8747-085894C953B8}" type="pres">
      <dgm:prSet presAssocID="{C56386AD-AE22-452F-A669-BB8797226DAB}" presName="root" presStyleCnt="0">
        <dgm:presLayoutVars>
          <dgm:dir/>
          <dgm:resizeHandles val="exact"/>
        </dgm:presLayoutVars>
      </dgm:prSet>
      <dgm:spPr/>
    </dgm:pt>
    <dgm:pt modelId="{4D1A9641-4682-49EB-9F6E-48870451ECB9}" type="pres">
      <dgm:prSet presAssocID="{3F398865-3782-49BE-B598-16BDA514E001}" presName="compNode" presStyleCnt="0"/>
      <dgm:spPr/>
    </dgm:pt>
    <dgm:pt modelId="{992AEB73-996E-4D0B-A3AC-3A70E7920984}" type="pres">
      <dgm:prSet presAssocID="{3F398865-3782-49BE-B598-16BDA514E00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F22D1865-6803-48A1-99C5-969DE88E4643}" type="pres">
      <dgm:prSet presAssocID="{3F398865-3782-49BE-B598-16BDA514E001}" presName="iconSpace" presStyleCnt="0"/>
      <dgm:spPr/>
    </dgm:pt>
    <dgm:pt modelId="{AB6AF5AA-BA3B-4291-83A5-9529E85FC395}" type="pres">
      <dgm:prSet presAssocID="{3F398865-3782-49BE-B598-16BDA514E001}" presName="parTx" presStyleLbl="revTx" presStyleIdx="0" presStyleCnt="4" custLinFactNeighborX="-5804" custLinFactNeighborY="8862">
        <dgm:presLayoutVars>
          <dgm:chMax val="0"/>
          <dgm:chPref val="0"/>
        </dgm:presLayoutVars>
      </dgm:prSet>
      <dgm:spPr/>
    </dgm:pt>
    <dgm:pt modelId="{8DAAC49B-7E19-4030-BA3A-A9A2648B110D}" type="pres">
      <dgm:prSet presAssocID="{3F398865-3782-49BE-B598-16BDA514E001}" presName="txSpace" presStyleCnt="0"/>
      <dgm:spPr/>
    </dgm:pt>
    <dgm:pt modelId="{16972EF5-5997-40FD-94B4-001D6B37AF3F}" type="pres">
      <dgm:prSet presAssocID="{3F398865-3782-49BE-B598-16BDA514E001}" presName="desTx" presStyleLbl="revTx" presStyleIdx="1" presStyleCnt="4" custScaleX="112842" custScaleY="129573" custLinFactNeighborX="223" custLinFactNeighborY="704">
        <dgm:presLayoutVars/>
      </dgm:prSet>
      <dgm:spPr/>
    </dgm:pt>
    <dgm:pt modelId="{2ED056A0-4B1D-49CF-8A9B-28E743F52745}" type="pres">
      <dgm:prSet presAssocID="{3087697E-F1AB-4415-BD1C-932D7E5B6BDD}" presName="sibTrans" presStyleCnt="0"/>
      <dgm:spPr/>
    </dgm:pt>
    <dgm:pt modelId="{C5E28605-459A-4E17-AE3D-0F88CB598146}" type="pres">
      <dgm:prSet presAssocID="{373EB61E-62F3-4527-A619-2413A840CB53}" presName="compNode" presStyleCnt="0"/>
      <dgm:spPr/>
    </dgm:pt>
    <dgm:pt modelId="{CD21292B-A93B-474B-A17C-CE2926CA6AA3}" type="pres">
      <dgm:prSet presAssocID="{373EB61E-62F3-4527-A619-2413A840CB5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057D1182-EAB8-46CD-95F6-3E9BB488E630}" type="pres">
      <dgm:prSet presAssocID="{373EB61E-62F3-4527-A619-2413A840CB53}" presName="iconSpace" presStyleCnt="0"/>
      <dgm:spPr/>
    </dgm:pt>
    <dgm:pt modelId="{CE240115-93EF-4F28-9182-D4B73660C280}" type="pres">
      <dgm:prSet presAssocID="{373EB61E-62F3-4527-A619-2413A840CB53}" presName="parTx" presStyleLbl="revTx" presStyleIdx="2" presStyleCnt="4">
        <dgm:presLayoutVars>
          <dgm:chMax val="0"/>
          <dgm:chPref val="0"/>
        </dgm:presLayoutVars>
      </dgm:prSet>
      <dgm:spPr/>
    </dgm:pt>
    <dgm:pt modelId="{CA5BF586-C8FF-4AE9-9E28-E9C45F71D314}" type="pres">
      <dgm:prSet presAssocID="{373EB61E-62F3-4527-A619-2413A840CB53}" presName="txSpace" presStyleCnt="0"/>
      <dgm:spPr/>
    </dgm:pt>
    <dgm:pt modelId="{185D269C-2DF2-4C2A-9F8D-095F39F969DC}" type="pres">
      <dgm:prSet presAssocID="{373EB61E-62F3-4527-A619-2413A840CB53}" presName="desTx" presStyleLbl="revTx" presStyleIdx="3" presStyleCnt="4">
        <dgm:presLayoutVars/>
      </dgm:prSet>
      <dgm:spPr/>
    </dgm:pt>
  </dgm:ptLst>
  <dgm:cxnLst>
    <dgm:cxn modelId="{024BF411-50A4-42A0-8F60-9B44F3A336D3}" srcId="{373EB61E-62F3-4527-A619-2413A840CB53}" destId="{3B50D18B-F228-4D41-AEF1-6275A26CC07A}" srcOrd="1" destOrd="0" parTransId="{8FB1FA29-43F2-4183-B6CD-C01B15140914}" sibTransId="{613541D3-1125-4A67-993B-36399808EB87}"/>
    <dgm:cxn modelId="{7288B015-E363-400F-9010-0C6316A73EBD}" type="presOf" srcId="{341FBF17-815B-4FAD-8E3D-B944E2875A06}" destId="{16972EF5-5997-40FD-94B4-001D6B37AF3F}" srcOrd="0" destOrd="0" presId="urn:microsoft.com/office/officeart/2018/2/layout/IconLabelDescriptionList"/>
    <dgm:cxn modelId="{D5843261-D8B8-4A00-8AD3-5896737A2C0C}" srcId="{C56386AD-AE22-452F-A669-BB8797226DAB}" destId="{3F398865-3782-49BE-B598-16BDA514E001}" srcOrd="0" destOrd="0" parTransId="{749AB138-115D-4535-907E-7230DEAA96EC}" sibTransId="{3087697E-F1AB-4415-BD1C-932D7E5B6BDD}"/>
    <dgm:cxn modelId="{C3BAF453-50B2-4940-A09B-6BE0A3B96C3D}" type="presOf" srcId="{373EB61E-62F3-4527-A619-2413A840CB53}" destId="{CE240115-93EF-4F28-9182-D4B73660C280}" srcOrd="0" destOrd="0" presId="urn:microsoft.com/office/officeart/2018/2/layout/IconLabelDescriptionList"/>
    <dgm:cxn modelId="{1E460376-912B-42C1-8C1A-0C6BFC311412}" srcId="{373EB61E-62F3-4527-A619-2413A840CB53}" destId="{A6DA5D1B-FB9B-4F0F-BBA6-9CE521FEE29E}" srcOrd="0" destOrd="0" parTransId="{B0884AA7-DB29-41F6-863A-7222220E74D1}" sibTransId="{0E5F8FE3-B031-4D65-8ECC-6273B05A08CC}"/>
    <dgm:cxn modelId="{563D92AA-DAFF-461D-BAB7-13C8D446DE54}" type="presOf" srcId="{3B50D18B-F228-4D41-AEF1-6275A26CC07A}" destId="{185D269C-2DF2-4C2A-9F8D-095F39F969DC}" srcOrd="0" destOrd="1" presId="urn:microsoft.com/office/officeart/2018/2/layout/IconLabelDescriptionList"/>
    <dgm:cxn modelId="{BC8A79AD-E01E-4B93-B82A-7E571F174094}" type="presOf" srcId="{C56386AD-AE22-452F-A669-BB8797226DAB}" destId="{161B1EFE-E56D-48BB-8747-085894C953B8}" srcOrd="0" destOrd="0" presId="urn:microsoft.com/office/officeart/2018/2/layout/IconLabelDescriptionList"/>
    <dgm:cxn modelId="{A32607C3-0F72-47CF-94B5-095CADEA45B7}" srcId="{C56386AD-AE22-452F-A669-BB8797226DAB}" destId="{373EB61E-62F3-4527-A619-2413A840CB53}" srcOrd="1" destOrd="0" parTransId="{B452C03C-AFEF-408C-81CA-EBEF111ACF25}" sibTransId="{220D4F09-67FA-48F0-8586-8F26CF3B1E04}"/>
    <dgm:cxn modelId="{9B890ACD-405D-42FE-906F-4FD32F631C8A}" type="presOf" srcId="{A6DA5D1B-FB9B-4F0F-BBA6-9CE521FEE29E}" destId="{185D269C-2DF2-4C2A-9F8D-095F39F969DC}" srcOrd="0" destOrd="0" presId="urn:microsoft.com/office/officeart/2018/2/layout/IconLabelDescriptionList"/>
    <dgm:cxn modelId="{A4AC17E8-2C3A-4B4F-993C-A7CD5FE25F78}" srcId="{3F398865-3782-49BE-B598-16BDA514E001}" destId="{341FBF17-815B-4FAD-8E3D-B944E2875A06}" srcOrd="0" destOrd="0" parTransId="{6FC9D183-55D2-49A4-A30D-5D3917E27C5D}" sibTransId="{851CE22B-7E74-426A-9649-6543AE4D483C}"/>
    <dgm:cxn modelId="{6146FBF0-A58A-43A2-8E67-5C343265572A}" type="presOf" srcId="{3F398865-3782-49BE-B598-16BDA514E001}" destId="{AB6AF5AA-BA3B-4291-83A5-9529E85FC395}" srcOrd="0" destOrd="0" presId="urn:microsoft.com/office/officeart/2018/2/layout/IconLabelDescriptionList"/>
    <dgm:cxn modelId="{3EED13F4-7570-428D-BD5B-A92E3EF37BBC}" type="presParOf" srcId="{161B1EFE-E56D-48BB-8747-085894C953B8}" destId="{4D1A9641-4682-49EB-9F6E-48870451ECB9}" srcOrd="0" destOrd="0" presId="urn:microsoft.com/office/officeart/2018/2/layout/IconLabelDescriptionList"/>
    <dgm:cxn modelId="{D17CFFB3-6066-4724-89A0-B2F891C8482E}" type="presParOf" srcId="{4D1A9641-4682-49EB-9F6E-48870451ECB9}" destId="{992AEB73-996E-4D0B-A3AC-3A70E7920984}" srcOrd="0" destOrd="0" presId="urn:microsoft.com/office/officeart/2018/2/layout/IconLabelDescriptionList"/>
    <dgm:cxn modelId="{109F7424-9DFA-486E-963A-011CDCCD4945}" type="presParOf" srcId="{4D1A9641-4682-49EB-9F6E-48870451ECB9}" destId="{F22D1865-6803-48A1-99C5-969DE88E4643}" srcOrd="1" destOrd="0" presId="urn:microsoft.com/office/officeart/2018/2/layout/IconLabelDescriptionList"/>
    <dgm:cxn modelId="{D6809620-79A6-4E44-A083-F2553AEA916D}" type="presParOf" srcId="{4D1A9641-4682-49EB-9F6E-48870451ECB9}" destId="{AB6AF5AA-BA3B-4291-83A5-9529E85FC395}" srcOrd="2" destOrd="0" presId="urn:microsoft.com/office/officeart/2018/2/layout/IconLabelDescriptionList"/>
    <dgm:cxn modelId="{30AF2A74-5152-4873-A5EB-3D06B6125130}" type="presParOf" srcId="{4D1A9641-4682-49EB-9F6E-48870451ECB9}" destId="{8DAAC49B-7E19-4030-BA3A-A9A2648B110D}" srcOrd="3" destOrd="0" presId="urn:microsoft.com/office/officeart/2018/2/layout/IconLabelDescriptionList"/>
    <dgm:cxn modelId="{E4592385-5B6F-4B5D-8C02-71F0AB2BC0F4}" type="presParOf" srcId="{4D1A9641-4682-49EB-9F6E-48870451ECB9}" destId="{16972EF5-5997-40FD-94B4-001D6B37AF3F}" srcOrd="4" destOrd="0" presId="urn:microsoft.com/office/officeart/2018/2/layout/IconLabelDescriptionList"/>
    <dgm:cxn modelId="{5A248BFF-CDDD-4921-839C-2E9FC5A89771}" type="presParOf" srcId="{161B1EFE-E56D-48BB-8747-085894C953B8}" destId="{2ED056A0-4B1D-49CF-8A9B-28E743F52745}" srcOrd="1" destOrd="0" presId="urn:microsoft.com/office/officeart/2018/2/layout/IconLabelDescriptionList"/>
    <dgm:cxn modelId="{3590F3FF-D1F6-4182-906C-14C6A614C36B}" type="presParOf" srcId="{161B1EFE-E56D-48BB-8747-085894C953B8}" destId="{C5E28605-459A-4E17-AE3D-0F88CB598146}" srcOrd="2" destOrd="0" presId="urn:microsoft.com/office/officeart/2018/2/layout/IconLabelDescriptionList"/>
    <dgm:cxn modelId="{16CE8E3D-6BDA-401A-924E-E52ED22DBD76}" type="presParOf" srcId="{C5E28605-459A-4E17-AE3D-0F88CB598146}" destId="{CD21292B-A93B-474B-A17C-CE2926CA6AA3}" srcOrd="0" destOrd="0" presId="urn:microsoft.com/office/officeart/2018/2/layout/IconLabelDescriptionList"/>
    <dgm:cxn modelId="{9B8F77D4-7274-4BD5-BAE6-EED74F379A5D}" type="presParOf" srcId="{C5E28605-459A-4E17-AE3D-0F88CB598146}" destId="{057D1182-EAB8-46CD-95F6-3E9BB488E630}" srcOrd="1" destOrd="0" presId="urn:microsoft.com/office/officeart/2018/2/layout/IconLabelDescriptionList"/>
    <dgm:cxn modelId="{FD28FD0A-3948-448B-9486-792BDAAF7E0E}" type="presParOf" srcId="{C5E28605-459A-4E17-AE3D-0F88CB598146}" destId="{CE240115-93EF-4F28-9182-D4B73660C280}" srcOrd="2" destOrd="0" presId="urn:microsoft.com/office/officeart/2018/2/layout/IconLabelDescriptionList"/>
    <dgm:cxn modelId="{986E6C38-6E63-4E48-8AB1-FAAC90281D4D}" type="presParOf" srcId="{C5E28605-459A-4E17-AE3D-0F88CB598146}" destId="{CA5BF586-C8FF-4AE9-9E28-E9C45F71D314}" srcOrd="3" destOrd="0" presId="urn:microsoft.com/office/officeart/2018/2/layout/IconLabelDescriptionList"/>
    <dgm:cxn modelId="{2E15EA57-F06A-4B40-AFBF-908C62FFEEA4}" type="presParOf" srcId="{C5E28605-459A-4E17-AE3D-0F88CB598146}" destId="{185D269C-2DF2-4C2A-9F8D-095F39F969DC}" srcOrd="4" destOrd="0" presId="urn:microsoft.com/office/officeart/2018/2/layout/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F41C5CE-42E8-4312-BBB4-D914E5DBF5F2}"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13378CA-FD67-45A6-945B-573F0A2E542C}">
      <dgm:prSet/>
      <dgm:spPr/>
      <dgm:t>
        <a:bodyPr/>
        <a:lstStyle/>
        <a:p>
          <a:pPr>
            <a:defRPr b="1"/>
          </a:pPr>
          <a:r>
            <a:rPr lang="en-US" b="1" i="0" baseline="0"/>
            <a:t>Technologies Used</a:t>
          </a:r>
          <a:r>
            <a:rPr lang="en-US" b="0" i="0" baseline="0"/>
            <a:t>:</a:t>
          </a:r>
          <a:endParaRPr lang="en-US"/>
        </a:p>
      </dgm:t>
    </dgm:pt>
    <dgm:pt modelId="{F3DF8466-105B-43C8-B92C-B3181934176D}" type="parTrans" cxnId="{0938CA65-A7D8-4C4B-BA2E-6995D8CEB39A}">
      <dgm:prSet/>
      <dgm:spPr/>
      <dgm:t>
        <a:bodyPr/>
        <a:lstStyle/>
        <a:p>
          <a:endParaRPr lang="en-US"/>
        </a:p>
      </dgm:t>
    </dgm:pt>
    <dgm:pt modelId="{6F575AD6-2EA4-46D9-8259-BF66F21AC346}" type="sibTrans" cxnId="{0938CA65-A7D8-4C4B-BA2E-6995D8CEB39A}">
      <dgm:prSet/>
      <dgm:spPr/>
      <dgm:t>
        <a:bodyPr/>
        <a:lstStyle/>
        <a:p>
          <a:endParaRPr lang="en-US"/>
        </a:p>
      </dgm:t>
    </dgm:pt>
    <dgm:pt modelId="{2E2018F6-7986-47C7-8857-44F26ECF0067}">
      <dgm:prSet/>
      <dgm:spPr/>
      <dgm:t>
        <a:bodyPr/>
        <a:lstStyle/>
        <a:p>
          <a:r>
            <a:rPr lang="en-US" b="1" i="0" baseline="0" dirty="0"/>
            <a:t>For AI Writing Assistant</a:t>
          </a:r>
          <a:r>
            <a:rPr lang="en-US" b="0" i="0" baseline="0" dirty="0"/>
            <a:t>: Utilized LLM models with Python and Hugging Face libraries for model customization.</a:t>
          </a:r>
          <a:endParaRPr lang="en-US" dirty="0"/>
        </a:p>
      </dgm:t>
    </dgm:pt>
    <dgm:pt modelId="{94F7E2D5-09F1-4BCE-918F-2B1188A03070}" type="parTrans" cxnId="{0BB3648E-DA2F-409C-A744-173FBFC97283}">
      <dgm:prSet/>
      <dgm:spPr/>
      <dgm:t>
        <a:bodyPr/>
        <a:lstStyle/>
        <a:p>
          <a:endParaRPr lang="en-US"/>
        </a:p>
      </dgm:t>
    </dgm:pt>
    <dgm:pt modelId="{10AC7F22-FBCC-4E09-8960-E552EEA362C9}" type="sibTrans" cxnId="{0BB3648E-DA2F-409C-A744-173FBFC97283}">
      <dgm:prSet/>
      <dgm:spPr/>
      <dgm:t>
        <a:bodyPr/>
        <a:lstStyle/>
        <a:p>
          <a:endParaRPr lang="en-US"/>
        </a:p>
      </dgm:t>
    </dgm:pt>
    <dgm:pt modelId="{6CAA3FEC-725D-422E-A9ED-92E33C575DED}">
      <dgm:prSet/>
      <dgm:spPr/>
      <dgm:t>
        <a:bodyPr/>
        <a:lstStyle/>
        <a:p>
          <a:r>
            <a:rPr lang="en-US" b="1" i="0" baseline="0" dirty="0"/>
            <a:t>For Prompt Optimizer</a:t>
          </a:r>
          <a:r>
            <a:rPr lang="en-US" b="0" i="0" baseline="0" dirty="0"/>
            <a:t>: Employed NLP frameworks and API integrations for interaction with models like FLUX.</a:t>
          </a:r>
          <a:endParaRPr lang="en-US" dirty="0"/>
        </a:p>
      </dgm:t>
    </dgm:pt>
    <dgm:pt modelId="{069F1C58-56A2-49C7-877A-E54C98DA0F8F}" type="parTrans" cxnId="{1B56868F-35AD-4ED9-A465-FDE1EE14A2A5}">
      <dgm:prSet/>
      <dgm:spPr/>
      <dgm:t>
        <a:bodyPr/>
        <a:lstStyle/>
        <a:p>
          <a:endParaRPr lang="en-US"/>
        </a:p>
      </dgm:t>
    </dgm:pt>
    <dgm:pt modelId="{EA08D845-092A-4D8E-8BE0-EDA75DD1012D}" type="sibTrans" cxnId="{1B56868F-35AD-4ED9-A465-FDE1EE14A2A5}">
      <dgm:prSet/>
      <dgm:spPr/>
      <dgm:t>
        <a:bodyPr/>
        <a:lstStyle/>
        <a:p>
          <a:endParaRPr lang="en-US"/>
        </a:p>
      </dgm:t>
    </dgm:pt>
    <dgm:pt modelId="{4C4D7FEA-EA59-4E7F-852D-95E8A04DD4E1}">
      <dgm:prSet/>
      <dgm:spPr/>
      <dgm:t>
        <a:bodyPr/>
        <a:lstStyle/>
        <a:p>
          <a:pPr>
            <a:defRPr b="1"/>
          </a:pPr>
          <a:r>
            <a:rPr lang="en-US" b="1" i="0" baseline="0"/>
            <a:t>Development Phases</a:t>
          </a:r>
          <a:r>
            <a:rPr lang="en-US" b="0" i="0" baseline="0"/>
            <a:t>:</a:t>
          </a:r>
          <a:endParaRPr lang="en-US"/>
        </a:p>
      </dgm:t>
    </dgm:pt>
    <dgm:pt modelId="{6BF1B05D-398A-4713-9996-EFE7157D0133}" type="parTrans" cxnId="{D33D7403-BE5A-4FE2-AFEA-8826FDF19FC9}">
      <dgm:prSet/>
      <dgm:spPr/>
      <dgm:t>
        <a:bodyPr/>
        <a:lstStyle/>
        <a:p>
          <a:endParaRPr lang="en-US"/>
        </a:p>
      </dgm:t>
    </dgm:pt>
    <dgm:pt modelId="{83CD0C11-1984-43EA-BE82-0D69538E2AEB}" type="sibTrans" cxnId="{D33D7403-BE5A-4FE2-AFEA-8826FDF19FC9}">
      <dgm:prSet/>
      <dgm:spPr/>
      <dgm:t>
        <a:bodyPr/>
        <a:lstStyle/>
        <a:p>
          <a:endParaRPr lang="en-US"/>
        </a:p>
      </dgm:t>
    </dgm:pt>
    <dgm:pt modelId="{8030087F-DEF5-4575-BDAE-EA0A6D1D9F99}">
      <dgm:prSet/>
      <dgm:spPr/>
      <dgm:t>
        <a:bodyPr/>
        <a:lstStyle/>
        <a:p>
          <a:r>
            <a:rPr lang="en-US" b="0" i="0" baseline="0"/>
            <a:t>Research and design.</a:t>
          </a:r>
          <a:endParaRPr lang="en-US"/>
        </a:p>
      </dgm:t>
    </dgm:pt>
    <dgm:pt modelId="{472AE2E6-7711-4B97-96A4-5E48A244B57E}" type="parTrans" cxnId="{6C01EE9B-47BB-473B-AD43-E19D1C045495}">
      <dgm:prSet/>
      <dgm:spPr/>
      <dgm:t>
        <a:bodyPr/>
        <a:lstStyle/>
        <a:p>
          <a:endParaRPr lang="en-US"/>
        </a:p>
      </dgm:t>
    </dgm:pt>
    <dgm:pt modelId="{8D6C145F-2E38-49EC-9035-32FD48EE126D}" type="sibTrans" cxnId="{6C01EE9B-47BB-473B-AD43-E19D1C045495}">
      <dgm:prSet/>
      <dgm:spPr/>
      <dgm:t>
        <a:bodyPr/>
        <a:lstStyle/>
        <a:p>
          <a:endParaRPr lang="en-US"/>
        </a:p>
      </dgm:t>
    </dgm:pt>
    <dgm:pt modelId="{EF700A5F-A2EC-4BE6-8A60-A4F67E9F8F3B}">
      <dgm:prSet/>
      <dgm:spPr/>
      <dgm:t>
        <a:bodyPr/>
        <a:lstStyle/>
        <a:p>
          <a:r>
            <a:rPr lang="en-US" b="0" i="0" baseline="0"/>
            <a:t>Model selection and training.	</a:t>
          </a:r>
          <a:endParaRPr lang="en-US"/>
        </a:p>
      </dgm:t>
    </dgm:pt>
    <dgm:pt modelId="{43D0336A-07FF-4E61-8FF8-A8D948CCC898}" type="parTrans" cxnId="{BA7A4397-DEB5-4BB7-9ABE-47F2639E4763}">
      <dgm:prSet/>
      <dgm:spPr/>
      <dgm:t>
        <a:bodyPr/>
        <a:lstStyle/>
        <a:p>
          <a:endParaRPr lang="en-US"/>
        </a:p>
      </dgm:t>
    </dgm:pt>
    <dgm:pt modelId="{48CDE1CE-AE57-413F-854D-FD7EE896E538}" type="sibTrans" cxnId="{BA7A4397-DEB5-4BB7-9ABE-47F2639E4763}">
      <dgm:prSet/>
      <dgm:spPr/>
      <dgm:t>
        <a:bodyPr/>
        <a:lstStyle/>
        <a:p>
          <a:endParaRPr lang="en-US"/>
        </a:p>
      </dgm:t>
    </dgm:pt>
    <dgm:pt modelId="{253F8466-D9DB-4B88-927B-81340315959D}">
      <dgm:prSet/>
      <dgm:spPr/>
      <dgm:t>
        <a:bodyPr/>
        <a:lstStyle/>
        <a:p>
          <a:r>
            <a:rPr lang="en-US" b="0" i="0" baseline="0"/>
            <a:t>Frontend and backend development.</a:t>
          </a:r>
          <a:endParaRPr lang="en-US"/>
        </a:p>
      </dgm:t>
    </dgm:pt>
    <dgm:pt modelId="{7D5416DE-51D1-4C73-9E4D-A5AC0E8EEE38}" type="parTrans" cxnId="{FF48C6F8-7E65-42AF-85B2-6EAADBC56AF3}">
      <dgm:prSet/>
      <dgm:spPr/>
      <dgm:t>
        <a:bodyPr/>
        <a:lstStyle/>
        <a:p>
          <a:endParaRPr lang="en-US"/>
        </a:p>
      </dgm:t>
    </dgm:pt>
    <dgm:pt modelId="{13C1893E-ABF6-4129-B0A3-B8F785E0BC8C}" type="sibTrans" cxnId="{FF48C6F8-7E65-42AF-85B2-6EAADBC56AF3}">
      <dgm:prSet/>
      <dgm:spPr/>
      <dgm:t>
        <a:bodyPr/>
        <a:lstStyle/>
        <a:p>
          <a:endParaRPr lang="en-US"/>
        </a:p>
      </dgm:t>
    </dgm:pt>
    <dgm:pt modelId="{949CBB60-3512-4725-BF24-1B8F9D31C16E}">
      <dgm:prSet/>
      <dgm:spPr/>
      <dgm:t>
        <a:bodyPr/>
        <a:lstStyle/>
        <a:p>
          <a:r>
            <a:rPr lang="en-US" b="0" i="0" baseline="0"/>
            <a:t>Testing and refinement.</a:t>
          </a:r>
          <a:endParaRPr lang="en-US"/>
        </a:p>
      </dgm:t>
    </dgm:pt>
    <dgm:pt modelId="{13977724-B91E-4CE8-BD64-DDD7404B462B}" type="parTrans" cxnId="{6DA87358-D48F-4CD9-ADA4-BEF4EBF2EBE0}">
      <dgm:prSet/>
      <dgm:spPr/>
      <dgm:t>
        <a:bodyPr/>
        <a:lstStyle/>
        <a:p>
          <a:endParaRPr lang="en-US"/>
        </a:p>
      </dgm:t>
    </dgm:pt>
    <dgm:pt modelId="{E3E0A9A5-22FF-4809-A7D6-BEB609022A2F}" type="sibTrans" cxnId="{6DA87358-D48F-4CD9-ADA4-BEF4EBF2EBE0}">
      <dgm:prSet/>
      <dgm:spPr/>
      <dgm:t>
        <a:bodyPr/>
        <a:lstStyle/>
        <a:p>
          <a:endParaRPr lang="en-US"/>
        </a:p>
      </dgm:t>
    </dgm:pt>
    <dgm:pt modelId="{AFA9AF04-0A6B-470D-BEBF-599AC7DF7110}">
      <dgm:prSet/>
      <dgm:spPr/>
      <dgm:t>
        <a:bodyPr/>
        <a:lstStyle/>
        <a:p>
          <a:pPr>
            <a:defRPr b="1"/>
          </a:pPr>
          <a:r>
            <a:rPr lang="en-US" b="1" i="0" baseline="0"/>
            <a:t>Challenges</a:t>
          </a:r>
          <a:r>
            <a:rPr lang="en-US" b="0" i="0" baseline="0"/>
            <a:t>:</a:t>
          </a:r>
          <a:endParaRPr lang="en-US"/>
        </a:p>
      </dgm:t>
    </dgm:pt>
    <dgm:pt modelId="{5096C02A-DA37-4ED9-BA55-5F36CFC8EB63}" type="parTrans" cxnId="{D341ACA9-3C01-455A-894E-C79A9D804D1F}">
      <dgm:prSet/>
      <dgm:spPr/>
      <dgm:t>
        <a:bodyPr/>
        <a:lstStyle/>
        <a:p>
          <a:endParaRPr lang="en-US"/>
        </a:p>
      </dgm:t>
    </dgm:pt>
    <dgm:pt modelId="{0832829C-DD96-40EB-B347-94849E396995}" type="sibTrans" cxnId="{D341ACA9-3C01-455A-894E-C79A9D804D1F}">
      <dgm:prSet/>
      <dgm:spPr/>
      <dgm:t>
        <a:bodyPr/>
        <a:lstStyle/>
        <a:p>
          <a:endParaRPr lang="en-US"/>
        </a:p>
      </dgm:t>
    </dgm:pt>
    <dgm:pt modelId="{F1689EBC-6C95-4AFA-8997-260354828FF6}">
      <dgm:prSet/>
      <dgm:spPr/>
      <dgm:t>
        <a:bodyPr/>
        <a:lstStyle/>
        <a:p>
          <a:r>
            <a:rPr lang="en-US" b="0" i="0" baseline="0"/>
            <a:t>Ensuring model accuracy while maintaining user-friendly interfaces.</a:t>
          </a:r>
          <a:endParaRPr lang="en-US"/>
        </a:p>
      </dgm:t>
    </dgm:pt>
    <dgm:pt modelId="{0FC9452D-4C19-461A-AAC6-B459A64762E2}" type="parTrans" cxnId="{7D93D409-DB81-476A-A05A-CEE81E28D98C}">
      <dgm:prSet/>
      <dgm:spPr/>
      <dgm:t>
        <a:bodyPr/>
        <a:lstStyle/>
        <a:p>
          <a:endParaRPr lang="en-US"/>
        </a:p>
      </dgm:t>
    </dgm:pt>
    <dgm:pt modelId="{282C5987-7425-488B-BDB0-07E8D848EAA3}" type="sibTrans" cxnId="{7D93D409-DB81-476A-A05A-CEE81E28D98C}">
      <dgm:prSet/>
      <dgm:spPr/>
      <dgm:t>
        <a:bodyPr/>
        <a:lstStyle/>
        <a:p>
          <a:endParaRPr lang="en-US"/>
        </a:p>
      </dgm:t>
    </dgm:pt>
    <dgm:pt modelId="{F8C49127-84D0-4610-857B-0655F6B63BFB}">
      <dgm:prSet/>
      <dgm:spPr/>
      <dgm:t>
        <a:bodyPr/>
        <a:lstStyle/>
        <a:p>
          <a:r>
            <a:rPr lang="en-US" b="0" i="0" baseline="0"/>
            <a:t>Managing computational resources for real-time prompt optimization.</a:t>
          </a:r>
          <a:endParaRPr lang="en-US"/>
        </a:p>
      </dgm:t>
    </dgm:pt>
    <dgm:pt modelId="{9EE3F13E-5BF0-462D-A725-52DA5F9178C6}" type="parTrans" cxnId="{E1F6B4EE-DECC-4D6B-A5FB-9D78DE17AAC4}">
      <dgm:prSet/>
      <dgm:spPr/>
      <dgm:t>
        <a:bodyPr/>
        <a:lstStyle/>
        <a:p>
          <a:endParaRPr lang="en-US"/>
        </a:p>
      </dgm:t>
    </dgm:pt>
    <dgm:pt modelId="{D46FADD8-8B3C-4831-A425-47CD759C6EAA}" type="sibTrans" cxnId="{E1F6B4EE-DECC-4D6B-A5FB-9D78DE17AAC4}">
      <dgm:prSet/>
      <dgm:spPr/>
      <dgm:t>
        <a:bodyPr/>
        <a:lstStyle/>
        <a:p>
          <a:endParaRPr lang="en-US"/>
        </a:p>
      </dgm:t>
    </dgm:pt>
    <dgm:pt modelId="{A7A448B7-CD0A-4307-8EC5-BE67F3E2BBD9}" type="pres">
      <dgm:prSet presAssocID="{1F41C5CE-42E8-4312-BBB4-D914E5DBF5F2}" presName="root" presStyleCnt="0">
        <dgm:presLayoutVars>
          <dgm:dir/>
          <dgm:resizeHandles val="exact"/>
        </dgm:presLayoutVars>
      </dgm:prSet>
      <dgm:spPr/>
    </dgm:pt>
    <dgm:pt modelId="{F725275B-52FF-4472-895E-EF78C7A3D8C7}" type="pres">
      <dgm:prSet presAssocID="{713378CA-FD67-45A6-945B-573F0A2E542C}" presName="compNode" presStyleCnt="0"/>
      <dgm:spPr/>
    </dgm:pt>
    <dgm:pt modelId="{86295099-CD6A-4C8D-8B34-467ED938662A}" type="pres">
      <dgm:prSet presAssocID="{713378CA-FD67-45A6-945B-573F0A2E542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Virtual RealityHeadset"/>
        </a:ext>
      </dgm:extLst>
    </dgm:pt>
    <dgm:pt modelId="{F0C5B38D-2212-4290-8DEE-01BEFC5B127E}" type="pres">
      <dgm:prSet presAssocID="{713378CA-FD67-45A6-945B-573F0A2E542C}" presName="iconSpace" presStyleCnt="0"/>
      <dgm:spPr/>
    </dgm:pt>
    <dgm:pt modelId="{B5F27103-DE15-4593-A3D6-C438D78DC2B8}" type="pres">
      <dgm:prSet presAssocID="{713378CA-FD67-45A6-945B-573F0A2E542C}" presName="parTx" presStyleLbl="revTx" presStyleIdx="0" presStyleCnt="6">
        <dgm:presLayoutVars>
          <dgm:chMax val="0"/>
          <dgm:chPref val="0"/>
        </dgm:presLayoutVars>
      </dgm:prSet>
      <dgm:spPr/>
    </dgm:pt>
    <dgm:pt modelId="{2E5CD0CA-3CF0-4B60-83F7-472D98BAD936}" type="pres">
      <dgm:prSet presAssocID="{713378CA-FD67-45A6-945B-573F0A2E542C}" presName="txSpace" presStyleCnt="0"/>
      <dgm:spPr/>
    </dgm:pt>
    <dgm:pt modelId="{63BD0A32-A794-4E2B-8E94-5393918A4098}" type="pres">
      <dgm:prSet presAssocID="{713378CA-FD67-45A6-945B-573F0A2E542C}" presName="desTx" presStyleLbl="revTx" presStyleIdx="1" presStyleCnt="6">
        <dgm:presLayoutVars/>
      </dgm:prSet>
      <dgm:spPr/>
    </dgm:pt>
    <dgm:pt modelId="{CCDCD849-B6F6-46B0-8C22-508FB152124C}" type="pres">
      <dgm:prSet presAssocID="{6F575AD6-2EA4-46D9-8259-BF66F21AC346}" presName="sibTrans" presStyleCnt="0"/>
      <dgm:spPr/>
    </dgm:pt>
    <dgm:pt modelId="{AFBA0DB2-2AFF-4A9B-97E5-0CDA5BDD543B}" type="pres">
      <dgm:prSet presAssocID="{4C4D7FEA-EA59-4E7F-852D-95E8A04DD4E1}" presName="compNode" presStyleCnt="0"/>
      <dgm:spPr/>
    </dgm:pt>
    <dgm:pt modelId="{89DABCB7-3316-4B67-AC8E-FB35DB80E878}" type="pres">
      <dgm:prSet presAssocID="{4C4D7FEA-EA59-4E7F-852D-95E8A04DD4E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9AA62151-7256-4168-B75F-B154406E4F3D}" type="pres">
      <dgm:prSet presAssocID="{4C4D7FEA-EA59-4E7F-852D-95E8A04DD4E1}" presName="iconSpace" presStyleCnt="0"/>
      <dgm:spPr/>
    </dgm:pt>
    <dgm:pt modelId="{5AE41935-1DFA-402E-A78C-D4604CD20324}" type="pres">
      <dgm:prSet presAssocID="{4C4D7FEA-EA59-4E7F-852D-95E8A04DD4E1}" presName="parTx" presStyleLbl="revTx" presStyleIdx="2" presStyleCnt="6">
        <dgm:presLayoutVars>
          <dgm:chMax val="0"/>
          <dgm:chPref val="0"/>
        </dgm:presLayoutVars>
      </dgm:prSet>
      <dgm:spPr/>
    </dgm:pt>
    <dgm:pt modelId="{9638F4A3-13B2-4E8B-BCED-77A5AF8AC2D8}" type="pres">
      <dgm:prSet presAssocID="{4C4D7FEA-EA59-4E7F-852D-95E8A04DD4E1}" presName="txSpace" presStyleCnt="0"/>
      <dgm:spPr/>
    </dgm:pt>
    <dgm:pt modelId="{99E722B5-68CF-40BA-B3F4-5950C9BF0D91}" type="pres">
      <dgm:prSet presAssocID="{4C4D7FEA-EA59-4E7F-852D-95E8A04DD4E1}" presName="desTx" presStyleLbl="revTx" presStyleIdx="3" presStyleCnt="6">
        <dgm:presLayoutVars/>
      </dgm:prSet>
      <dgm:spPr/>
    </dgm:pt>
    <dgm:pt modelId="{43743BD0-E43F-4A19-B07E-C87F0268C7F2}" type="pres">
      <dgm:prSet presAssocID="{83CD0C11-1984-43EA-BE82-0D69538E2AEB}" presName="sibTrans" presStyleCnt="0"/>
      <dgm:spPr/>
    </dgm:pt>
    <dgm:pt modelId="{89C1CC42-1574-4E6D-B6A5-883DC1998FE6}" type="pres">
      <dgm:prSet presAssocID="{AFA9AF04-0A6B-470D-BEBF-599AC7DF7110}" presName="compNode" presStyleCnt="0"/>
      <dgm:spPr/>
    </dgm:pt>
    <dgm:pt modelId="{080F43BF-EA12-4CE7-9BA3-D1A558DFD457}" type="pres">
      <dgm:prSet presAssocID="{AFA9AF04-0A6B-470D-BEBF-599AC7DF711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121A1ECA-8DBF-4737-BF74-8DDB1432E246}" type="pres">
      <dgm:prSet presAssocID="{AFA9AF04-0A6B-470D-BEBF-599AC7DF7110}" presName="iconSpace" presStyleCnt="0"/>
      <dgm:spPr/>
    </dgm:pt>
    <dgm:pt modelId="{38F9D2A0-D663-4AE7-ABF8-949B89419442}" type="pres">
      <dgm:prSet presAssocID="{AFA9AF04-0A6B-470D-BEBF-599AC7DF7110}" presName="parTx" presStyleLbl="revTx" presStyleIdx="4" presStyleCnt="6">
        <dgm:presLayoutVars>
          <dgm:chMax val="0"/>
          <dgm:chPref val="0"/>
        </dgm:presLayoutVars>
      </dgm:prSet>
      <dgm:spPr/>
    </dgm:pt>
    <dgm:pt modelId="{46234028-3F75-496B-BB92-FF13F48DBE71}" type="pres">
      <dgm:prSet presAssocID="{AFA9AF04-0A6B-470D-BEBF-599AC7DF7110}" presName="txSpace" presStyleCnt="0"/>
      <dgm:spPr/>
    </dgm:pt>
    <dgm:pt modelId="{31C9A32E-9D04-4CA4-BF8E-780300A2CE7F}" type="pres">
      <dgm:prSet presAssocID="{AFA9AF04-0A6B-470D-BEBF-599AC7DF7110}" presName="desTx" presStyleLbl="revTx" presStyleIdx="5" presStyleCnt="6">
        <dgm:presLayoutVars/>
      </dgm:prSet>
      <dgm:spPr/>
    </dgm:pt>
  </dgm:ptLst>
  <dgm:cxnLst>
    <dgm:cxn modelId="{D33D7403-BE5A-4FE2-AFEA-8826FDF19FC9}" srcId="{1F41C5CE-42E8-4312-BBB4-D914E5DBF5F2}" destId="{4C4D7FEA-EA59-4E7F-852D-95E8A04DD4E1}" srcOrd="1" destOrd="0" parTransId="{6BF1B05D-398A-4713-9996-EFE7157D0133}" sibTransId="{83CD0C11-1984-43EA-BE82-0D69538E2AEB}"/>
    <dgm:cxn modelId="{7D93D409-DB81-476A-A05A-CEE81E28D98C}" srcId="{AFA9AF04-0A6B-470D-BEBF-599AC7DF7110}" destId="{F1689EBC-6C95-4AFA-8997-260354828FF6}" srcOrd="0" destOrd="0" parTransId="{0FC9452D-4C19-461A-AAC6-B459A64762E2}" sibTransId="{282C5987-7425-488B-BDB0-07E8D848EAA3}"/>
    <dgm:cxn modelId="{BC640B0C-2777-46F8-9296-FB61A89A15FA}" type="presOf" srcId="{2E2018F6-7986-47C7-8857-44F26ECF0067}" destId="{63BD0A32-A794-4E2B-8E94-5393918A4098}" srcOrd="0" destOrd="0" presId="urn:microsoft.com/office/officeart/2018/2/layout/IconLabelDescriptionList"/>
    <dgm:cxn modelId="{85F03A16-631B-4F0F-A03D-B30DD65A083C}" type="presOf" srcId="{4C4D7FEA-EA59-4E7F-852D-95E8A04DD4E1}" destId="{5AE41935-1DFA-402E-A78C-D4604CD20324}" srcOrd="0" destOrd="0" presId="urn:microsoft.com/office/officeart/2018/2/layout/IconLabelDescriptionList"/>
    <dgm:cxn modelId="{C9218D16-4FF1-4FA6-BC86-62B2951823DD}" type="presOf" srcId="{949CBB60-3512-4725-BF24-1B8F9D31C16E}" destId="{99E722B5-68CF-40BA-B3F4-5950C9BF0D91}" srcOrd="0" destOrd="3" presId="urn:microsoft.com/office/officeart/2018/2/layout/IconLabelDescriptionList"/>
    <dgm:cxn modelId="{7251F31F-34CB-4598-B20A-FF16C7022C92}" type="presOf" srcId="{AFA9AF04-0A6B-470D-BEBF-599AC7DF7110}" destId="{38F9D2A0-D663-4AE7-ABF8-949B89419442}" srcOrd="0" destOrd="0" presId="urn:microsoft.com/office/officeart/2018/2/layout/IconLabelDescriptionList"/>
    <dgm:cxn modelId="{5455E435-4B34-4BA7-8696-3507BC17963D}" type="presOf" srcId="{F8C49127-84D0-4610-857B-0655F6B63BFB}" destId="{31C9A32E-9D04-4CA4-BF8E-780300A2CE7F}" srcOrd="0" destOrd="1" presId="urn:microsoft.com/office/officeart/2018/2/layout/IconLabelDescriptionList"/>
    <dgm:cxn modelId="{0938CA65-A7D8-4C4B-BA2E-6995D8CEB39A}" srcId="{1F41C5CE-42E8-4312-BBB4-D914E5DBF5F2}" destId="{713378CA-FD67-45A6-945B-573F0A2E542C}" srcOrd="0" destOrd="0" parTransId="{F3DF8466-105B-43C8-B92C-B3181934176D}" sibTransId="{6F575AD6-2EA4-46D9-8259-BF66F21AC346}"/>
    <dgm:cxn modelId="{6DA87358-D48F-4CD9-ADA4-BEF4EBF2EBE0}" srcId="{4C4D7FEA-EA59-4E7F-852D-95E8A04DD4E1}" destId="{949CBB60-3512-4725-BF24-1B8F9D31C16E}" srcOrd="3" destOrd="0" parTransId="{13977724-B91E-4CE8-BD64-DDD7404B462B}" sibTransId="{E3E0A9A5-22FF-4809-A7D6-BEB609022A2F}"/>
    <dgm:cxn modelId="{458A528A-8398-4E98-9BB3-BDEF78214322}" type="presOf" srcId="{6CAA3FEC-725D-422E-A9ED-92E33C575DED}" destId="{63BD0A32-A794-4E2B-8E94-5393918A4098}" srcOrd="0" destOrd="1" presId="urn:microsoft.com/office/officeart/2018/2/layout/IconLabelDescriptionList"/>
    <dgm:cxn modelId="{0BB3648E-DA2F-409C-A744-173FBFC97283}" srcId="{713378CA-FD67-45A6-945B-573F0A2E542C}" destId="{2E2018F6-7986-47C7-8857-44F26ECF0067}" srcOrd="0" destOrd="0" parTransId="{94F7E2D5-09F1-4BCE-918F-2B1188A03070}" sibTransId="{10AC7F22-FBCC-4E09-8960-E552EEA362C9}"/>
    <dgm:cxn modelId="{1B56868F-35AD-4ED9-A465-FDE1EE14A2A5}" srcId="{713378CA-FD67-45A6-945B-573F0A2E542C}" destId="{6CAA3FEC-725D-422E-A9ED-92E33C575DED}" srcOrd="1" destOrd="0" parTransId="{069F1C58-56A2-49C7-877A-E54C98DA0F8F}" sibTransId="{EA08D845-092A-4D8E-8BE0-EDA75DD1012D}"/>
    <dgm:cxn modelId="{BA7A4397-DEB5-4BB7-9ABE-47F2639E4763}" srcId="{4C4D7FEA-EA59-4E7F-852D-95E8A04DD4E1}" destId="{EF700A5F-A2EC-4BE6-8A60-A4F67E9F8F3B}" srcOrd="1" destOrd="0" parTransId="{43D0336A-07FF-4E61-8FF8-A8D948CCC898}" sibTransId="{48CDE1CE-AE57-413F-854D-FD7EE896E538}"/>
    <dgm:cxn modelId="{A694419A-D368-4F50-8E58-FDE00C45A5FC}" type="presOf" srcId="{253F8466-D9DB-4B88-927B-81340315959D}" destId="{99E722B5-68CF-40BA-B3F4-5950C9BF0D91}" srcOrd="0" destOrd="2" presId="urn:microsoft.com/office/officeart/2018/2/layout/IconLabelDescriptionList"/>
    <dgm:cxn modelId="{D34ABD9B-4AAB-4811-8DC6-CEF846DF4C66}" type="presOf" srcId="{EF700A5F-A2EC-4BE6-8A60-A4F67E9F8F3B}" destId="{99E722B5-68CF-40BA-B3F4-5950C9BF0D91}" srcOrd="0" destOrd="1" presId="urn:microsoft.com/office/officeart/2018/2/layout/IconLabelDescriptionList"/>
    <dgm:cxn modelId="{6C01EE9B-47BB-473B-AD43-E19D1C045495}" srcId="{4C4D7FEA-EA59-4E7F-852D-95E8A04DD4E1}" destId="{8030087F-DEF5-4575-BDAE-EA0A6D1D9F99}" srcOrd="0" destOrd="0" parTransId="{472AE2E6-7711-4B97-96A4-5E48A244B57E}" sibTransId="{8D6C145F-2E38-49EC-9035-32FD48EE126D}"/>
    <dgm:cxn modelId="{D341ACA9-3C01-455A-894E-C79A9D804D1F}" srcId="{1F41C5CE-42E8-4312-BBB4-D914E5DBF5F2}" destId="{AFA9AF04-0A6B-470D-BEBF-599AC7DF7110}" srcOrd="2" destOrd="0" parTransId="{5096C02A-DA37-4ED9-BA55-5F36CFC8EB63}" sibTransId="{0832829C-DD96-40EB-B347-94849E396995}"/>
    <dgm:cxn modelId="{A473D1AC-F175-41F6-B017-EC10A186D63D}" type="presOf" srcId="{1F41C5CE-42E8-4312-BBB4-D914E5DBF5F2}" destId="{A7A448B7-CD0A-4307-8EC5-BE67F3E2BBD9}" srcOrd="0" destOrd="0" presId="urn:microsoft.com/office/officeart/2018/2/layout/IconLabelDescriptionList"/>
    <dgm:cxn modelId="{EB47ACAF-45F7-4027-82DC-B3BA8238E8ED}" type="presOf" srcId="{713378CA-FD67-45A6-945B-573F0A2E542C}" destId="{B5F27103-DE15-4593-A3D6-C438D78DC2B8}" srcOrd="0" destOrd="0" presId="urn:microsoft.com/office/officeart/2018/2/layout/IconLabelDescriptionList"/>
    <dgm:cxn modelId="{E1F6B4EE-DECC-4D6B-A5FB-9D78DE17AAC4}" srcId="{AFA9AF04-0A6B-470D-BEBF-599AC7DF7110}" destId="{F8C49127-84D0-4610-857B-0655F6B63BFB}" srcOrd="1" destOrd="0" parTransId="{9EE3F13E-5BF0-462D-A725-52DA5F9178C6}" sibTransId="{D46FADD8-8B3C-4831-A425-47CD759C6EAA}"/>
    <dgm:cxn modelId="{0145ABF5-4946-4731-A6FB-602DB43C0DCB}" type="presOf" srcId="{8030087F-DEF5-4575-BDAE-EA0A6D1D9F99}" destId="{99E722B5-68CF-40BA-B3F4-5950C9BF0D91}" srcOrd="0" destOrd="0" presId="urn:microsoft.com/office/officeart/2018/2/layout/IconLabelDescriptionList"/>
    <dgm:cxn modelId="{FF48C6F8-7E65-42AF-85B2-6EAADBC56AF3}" srcId="{4C4D7FEA-EA59-4E7F-852D-95E8A04DD4E1}" destId="{253F8466-D9DB-4B88-927B-81340315959D}" srcOrd="2" destOrd="0" parTransId="{7D5416DE-51D1-4C73-9E4D-A5AC0E8EEE38}" sibTransId="{13C1893E-ABF6-4129-B0A3-B8F785E0BC8C}"/>
    <dgm:cxn modelId="{946EAFFF-FDD8-4A4B-8159-BF04FAFE0A77}" type="presOf" srcId="{F1689EBC-6C95-4AFA-8997-260354828FF6}" destId="{31C9A32E-9D04-4CA4-BF8E-780300A2CE7F}" srcOrd="0" destOrd="0" presId="urn:microsoft.com/office/officeart/2018/2/layout/IconLabelDescriptionList"/>
    <dgm:cxn modelId="{E297ECE2-4610-474C-BDA8-BD26BDB8A2D1}" type="presParOf" srcId="{A7A448B7-CD0A-4307-8EC5-BE67F3E2BBD9}" destId="{F725275B-52FF-4472-895E-EF78C7A3D8C7}" srcOrd="0" destOrd="0" presId="urn:microsoft.com/office/officeart/2018/2/layout/IconLabelDescriptionList"/>
    <dgm:cxn modelId="{97A978D6-92DE-4F2A-BD36-5A1929BD8B62}" type="presParOf" srcId="{F725275B-52FF-4472-895E-EF78C7A3D8C7}" destId="{86295099-CD6A-4C8D-8B34-467ED938662A}" srcOrd="0" destOrd="0" presId="urn:microsoft.com/office/officeart/2018/2/layout/IconLabelDescriptionList"/>
    <dgm:cxn modelId="{62BDDD59-C87E-4B7C-B654-BC5CC9CBC153}" type="presParOf" srcId="{F725275B-52FF-4472-895E-EF78C7A3D8C7}" destId="{F0C5B38D-2212-4290-8DEE-01BEFC5B127E}" srcOrd="1" destOrd="0" presId="urn:microsoft.com/office/officeart/2018/2/layout/IconLabelDescriptionList"/>
    <dgm:cxn modelId="{73D6A258-7F3C-43F2-8EFE-6724CDB1991A}" type="presParOf" srcId="{F725275B-52FF-4472-895E-EF78C7A3D8C7}" destId="{B5F27103-DE15-4593-A3D6-C438D78DC2B8}" srcOrd="2" destOrd="0" presId="urn:microsoft.com/office/officeart/2018/2/layout/IconLabelDescriptionList"/>
    <dgm:cxn modelId="{75C2FB88-C68A-4383-AD04-13F78385A027}" type="presParOf" srcId="{F725275B-52FF-4472-895E-EF78C7A3D8C7}" destId="{2E5CD0CA-3CF0-4B60-83F7-472D98BAD936}" srcOrd="3" destOrd="0" presId="urn:microsoft.com/office/officeart/2018/2/layout/IconLabelDescriptionList"/>
    <dgm:cxn modelId="{F2EDE114-FD07-46EB-A1E3-B38135CD4021}" type="presParOf" srcId="{F725275B-52FF-4472-895E-EF78C7A3D8C7}" destId="{63BD0A32-A794-4E2B-8E94-5393918A4098}" srcOrd="4" destOrd="0" presId="urn:microsoft.com/office/officeart/2018/2/layout/IconLabelDescriptionList"/>
    <dgm:cxn modelId="{B080D449-769E-428E-8473-7645053BEA7C}" type="presParOf" srcId="{A7A448B7-CD0A-4307-8EC5-BE67F3E2BBD9}" destId="{CCDCD849-B6F6-46B0-8C22-508FB152124C}" srcOrd="1" destOrd="0" presId="urn:microsoft.com/office/officeart/2018/2/layout/IconLabelDescriptionList"/>
    <dgm:cxn modelId="{CF21D050-26AB-41C0-A4CE-694E93F97A71}" type="presParOf" srcId="{A7A448B7-CD0A-4307-8EC5-BE67F3E2BBD9}" destId="{AFBA0DB2-2AFF-4A9B-97E5-0CDA5BDD543B}" srcOrd="2" destOrd="0" presId="urn:microsoft.com/office/officeart/2018/2/layout/IconLabelDescriptionList"/>
    <dgm:cxn modelId="{304CC44A-112F-4863-96FB-E46ED57B481F}" type="presParOf" srcId="{AFBA0DB2-2AFF-4A9B-97E5-0CDA5BDD543B}" destId="{89DABCB7-3316-4B67-AC8E-FB35DB80E878}" srcOrd="0" destOrd="0" presId="urn:microsoft.com/office/officeart/2018/2/layout/IconLabelDescriptionList"/>
    <dgm:cxn modelId="{C21E5660-48F2-4561-A464-9F82E1C29A48}" type="presParOf" srcId="{AFBA0DB2-2AFF-4A9B-97E5-0CDA5BDD543B}" destId="{9AA62151-7256-4168-B75F-B154406E4F3D}" srcOrd="1" destOrd="0" presId="urn:microsoft.com/office/officeart/2018/2/layout/IconLabelDescriptionList"/>
    <dgm:cxn modelId="{22A401DA-E6D4-4E90-B62E-41BB84BBAC14}" type="presParOf" srcId="{AFBA0DB2-2AFF-4A9B-97E5-0CDA5BDD543B}" destId="{5AE41935-1DFA-402E-A78C-D4604CD20324}" srcOrd="2" destOrd="0" presId="urn:microsoft.com/office/officeart/2018/2/layout/IconLabelDescriptionList"/>
    <dgm:cxn modelId="{73AC8FB5-55B2-4A24-917D-E8C2AFF722A4}" type="presParOf" srcId="{AFBA0DB2-2AFF-4A9B-97E5-0CDA5BDD543B}" destId="{9638F4A3-13B2-4E8B-BCED-77A5AF8AC2D8}" srcOrd="3" destOrd="0" presId="urn:microsoft.com/office/officeart/2018/2/layout/IconLabelDescriptionList"/>
    <dgm:cxn modelId="{474F776C-8A50-4202-A4D7-135DA351816D}" type="presParOf" srcId="{AFBA0DB2-2AFF-4A9B-97E5-0CDA5BDD543B}" destId="{99E722B5-68CF-40BA-B3F4-5950C9BF0D91}" srcOrd="4" destOrd="0" presId="urn:microsoft.com/office/officeart/2018/2/layout/IconLabelDescriptionList"/>
    <dgm:cxn modelId="{3B6B9EAC-BA2F-4950-BED5-198AC3FA0680}" type="presParOf" srcId="{A7A448B7-CD0A-4307-8EC5-BE67F3E2BBD9}" destId="{43743BD0-E43F-4A19-B07E-C87F0268C7F2}" srcOrd="3" destOrd="0" presId="urn:microsoft.com/office/officeart/2018/2/layout/IconLabelDescriptionList"/>
    <dgm:cxn modelId="{1237CFCE-B169-446B-9FF2-B9E5A7ABC40B}" type="presParOf" srcId="{A7A448B7-CD0A-4307-8EC5-BE67F3E2BBD9}" destId="{89C1CC42-1574-4E6D-B6A5-883DC1998FE6}" srcOrd="4" destOrd="0" presId="urn:microsoft.com/office/officeart/2018/2/layout/IconLabelDescriptionList"/>
    <dgm:cxn modelId="{3AE41E69-9B2D-40FF-A907-9C134534E2BE}" type="presParOf" srcId="{89C1CC42-1574-4E6D-B6A5-883DC1998FE6}" destId="{080F43BF-EA12-4CE7-9BA3-D1A558DFD457}" srcOrd="0" destOrd="0" presId="urn:microsoft.com/office/officeart/2018/2/layout/IconLabelDescriptionList"/>
    <dgm:cxn modelId="{58CFFFA6-6DCF-4111-AC4D-D5A0A927A72F}" type="presParOf" srcId="{89C1CC42-1574-4E6D-B6A5-883DC1998FE6}" destId="{121A1ECA-8DBF-4737-BF74-8DDB1432E246}" srcOrd="1" destOrd="0" presId="urn:microsoft.com/office/officeart/2018/2/layout/IconLabelDescriptionList"/>
    <dgm:cxn modelId="{94694B58-FB26-4910-BD8A-D2983BE07819}" type="presParOf" srcId="{89C1CC42-1574-4E6D-B6A5-883DC1998FE6}" destId="{38F9D2A0-D663-4AE7-ABF8-949B89419442}" srcOrd="2" destOrd="0" presId="urn:microsoft.com/office/officeart/2018/2/layout/IconLabelDescriptionList"/>
    <dgm:cxn modelId="{52D78AD4-F0DF-4194-A26E-F1BE74DFF1DB}" type="presParOf" srcId="{89C1CC42-1574-4E6D-B6A5-883DC1998FE6}" destId="{46234028-3F75-496B-BB92-FF13F48DBE71}" srcOrd="3" destOrd="0" presId="urn:microsoft.com/office/officeart/2018/2/layout/IconLabelDescriptionList"/>
    <dgm:cxn modelId="{0E40E51C-CB9C-4F95-A72C-234FA98B0DC7}" type="presParOf" srcId="{89C1CC42-1574-4E6D-B6A5-883DC1998FE6}" destId="{31C9A32E-9D04-4CA4-BF8E-780300A2CE7F}" srcOrd="4" destOrd="0" presId="urn:microsoft.com/office/officeart/2018/2/layout/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DFDF176-C42B-4BA3-8FE3-3B0232A3B29F}"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8E1D330-5C58-4115-8E66-BED006E721A2}">
      <dgm:prSet custT="1"/>
      <dgm:spPr/>
      <dgm:t>
        <a:bodyPr/>
        <a:lstStyle/>
        <a:p>
          <a:pPr>
            <a:defRPr cap="all"/>
          </a:pPr>
          <a:r>
            <a:rPr lang="en-US" sz="1600" dirty="0"/>
            <a:t>AI Writing Assistant: </a:t>
          </a:r>
        </a:p>
        <a:p>
          <a:pPr>
            <a:defRPr cap="all"/>
          </a:pPr>
          <a:r>
            <a:rPr lang="en-US" sz="1600" dirty="0"/>
            <a:t>Enabled faster and more efficient content creation.</a:t>
          </a:r>
        </a:p>
        <a:p>
          <a:pPr>
            <a:defRPr cap="all"/>
          </a:pPr>
          <a:r>
            <a:rPr lang="en-US" sz="1600" dirty="0"/>
            <a:t>Easy to use, customizable, and accessible for various users.</a:t>
          </a:r>
        </a:p>
      </dgm:t>
    </dgm:pt>
    <dgm:pt modelId="{EDCF8E64-5232-4E47-A717-C0295A481F0F}" type="parTrans" cxnId="{1A8B42B6-5CE8-4CEF-965F-D6A88640010F}">
      <dgm:prSet/>
      <dgm:spPr/>
      <dgm:t>
        <a:bodyPr/>
        <a:lstStyle/>
        <a:p>
          <a:endParaRPr lang="en-US"/>
        </a:p>
      </dgm:t>
    </dgm:pt>
    <dgm:pt modelId="{15171058-8BD0-4942-9C2F-05922DE29999}" type="sibTrans" cxnId="{1A8B42B6-5CE8-4CEF-965F-D6A88640010F}">
      <dgm:prSet/>
      <dgm:spPr/>
      <dgm:t>
        <a:bodyPr/>
        <a:lstStyle/>
        <a:p>
          <a:endParaRPr lang="en-US"/>
        </a:p>
      </dgm:t>
    </dgm:pt>
    <dgm:pt modelId="{3A1E95D6-1991-4B3A-AA09-C14D8F5AD71A}">
      <dgm:prSet custT="1"/>
      <dgm:spPr/>
      <dgm:t>
        <a:bodyPr/>
        <a:lstStyle/>
        <a:p>
          <a:pPr>
            <a:defRPr cap="all"/>
          </a:pPr>
          <a:r>
            <a:rPr lang="en-US" sz="1600" dirty="0"/>
            <a:t>Prompt Optimizer for AI Image Models: </a:t>
          </a:r>
        </a:p>
        <a:p>
          <a:pPr>
            <a:defRPr cap="all"/>
          </a:pPr>
          <a:r>
            <a:rPr lang="en-US" sz="1600" dirty="0"/>
            <a:t>Improved image quality through better prompt refinement.</a:t>
          </a:r>
        </a:p>
        <a:p>
          <a:pPr>
            <a:defRPr cap="all"/>
          </a:pPr>
          <a:r>
            <a:rPr lang="en-US" sz="1600" dirty="0"/>
            <a:t>Enhanced user experience and smoothly integrated with popular AI models.</a:t>
          </a:r>
        </a:p>
      </dgm:t>
    </dgm:pt>
    <dgm:pt modelId="{97353578-BAFE-4E6E-8457-6DCCF1F6EC81}" type="parTrans" cxnId="{6D1C9E05-E372-4485-AEF1-EE8CFBFA2234}">
      <dgm:prSet/>
      <dgm:spPr/>
      <dgm:t>
        <a:bodyPr/>
        <a:lstStyle/>
        <a:p>
          <a:endParaRPr lang="en-US"/>
        </a:p>
      </dgm:t>
    </dgm:pt>
    <dgm:pt modelId="{7C5DDCEB-C50A-4EC2-80B6-8BE42A4095EC}" type="sibTrans" cxnId="{6D1C9E05-E372-4485-AEF1-EE8CFBFA2234}">
      <dgm:prSet/>
      <dgm:spPr/>
      <dgm:t>
        <a:bodyPr/>
        <a:lstStyle/>
        <a:p>
          <a:endParaRPr lang="en-US"/>
        </a:p>
      </dgm:t>
    </dgm:pt>
    <dgm:pt modelId="{7D876ED3-A17A-42EE-BEF6-FDBCF88D32C5}" type="pres">
      <dgm:prSet presAssocID="{DDFDF176-C42B-4BA3-8FE3-3B0232A3B29F}" presName="root" presStyleCnt="0">
        <dgm:presLayoutVars>
          <dgm:dir/>
          <dgm:resizeHandles val="exact"/>
        </dgm:presLayoutVars>
      </dgm:prSet>
      <dgm:spPr/>
    </dgm:pt>
    <dgm:pt modelId="{066C28C4-6D45-4570-B6A9-CE2AFBEEA893}" type="pres">
      <dgm:prSet presAssocID="{78E1D330-5C58-4115-8E66-BED006E721A2}" presName="compNode" presStyleCnt="0"/>
      <dgm:spPr/>
    </dgm:pt>
    <dgm:pt modelId="{D24BB66F-4897-47EE-A85F-B1C3ADFC1D2B}" type="pres">
      <dgm:prSet presAssocID="{78E1D330-5C58-4115-8E66-BED006E721A2}" presName="iconBgRect" presStyleLbl="bgShp" presStyleIdx="0" presStyleCnt="2"/>
      <dgm:spPr>
        <a:prstGeom prst="round2DiagRect">
          <a:avLst>
            <a:gd name="adj1" fmla="val 29727"/>
            <a:gd name="adj2" fmla="val 0"/>
          </a:avLst>
        </a:prstGeom>
      </dgm:spPr>
    </dgm:pt>
    <dgm:pt modelId="{B66D3DBA-8528-48A5-825C-6633F50D98F7}" type="pres">
      <dgm:prSet presAssocID="{78E1D330-5C58-4115-8E66-BED006E721A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ze"/>
        </a:ext>
      </dgm:extLst>
    </dgm:pt>
    <dgm:pt modelId="{C2424B82-BFBF-4EE5-914D-059E8B361E73}" type="pres">
      <dgm:prSet presAssocID="{78E1D330-5C58-4115-8E66-BED006E721A2}" presName="spaceRect" presStyleCnt="0"/>
      <dgm:spPr/>
    </dgm:pt>
    <dgm:pt modelId="{39962BAD-DE41-4219-8316-DA3D50A6EC22}" type="pres">
      <dgm:prSet presAssocID="{78E1D330-5C58-4115-8E66-BED006E721A2}" presName="textRect" presStyleLbl="revTx" presStyleIdx="0" presStyleCnt="2">
        <dgm:presLayoutVars>
          <dgm:chMax val="1"/>
          <dgm:chPref val="1"/>
        </dgm:presLayoutVars>
      </dgm:prSet>
      <dgm:spPr/>
    </dgm:pt>
    <dgm:pt modelId="{CD3E83EF-4F8E-411F-883D-0CFC984854ED}" type="pres">
      <dgm:prSet presAssocID="{15171058-8BD0-4942-9C2F-05922DE29999}" presName="sibTrans" presStyleCnt="0"/>
      <dgm:spPr/>
    </dgm:pt>
    <dgm:pt modelId="{23D55415-A47E-4535-8051-EB396CC754B6}" type="pres">
      <dgm:prSet presAssocID="{3A1E95D6-1991-4B3A-AA09-C14D8F5AD71A}" presName="compNode" presStyleCnt="0"/>
      <dgm:spPr/>
    </dgm:pt>
    <dgm:pt modelId="{27F78994-E566-48F8-8A78-C9EBD5AB6C32}" type="pres">
      <dgm:prSet presAssocID="{3A1E95D6-1991-4B3A-AA09-C14D8F5AD71A}" presName="iconBgRect" presStyleLbl="bgShp" presStyleIdx="1" presStyleCnt="2"/>
      <dgm:spPr>
        <a:prstGeom prst="round2DiagRect">
          <a:avLst>
            <a:gd name="adj1" fmla="val 29727"/>
            <a:gd name="adj2" fmla="val 0"/>
          </a:avLst>
        </a:prstGeom>
      </dgm:spPr>
    </dgm:pt>
    <dgm:pt modelId="{110F619D-263F-452D-B26E-1D9C5BDC5E3A}" type="pres">
      <dgm:prSet presAssocID="{3A1E95D6-1991-4B3A-AA09-C14D8F5AD71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9BB89E0C-6A2D-4855-9BCA-31208D900879}" type="pres">
      <dgm:prSet presAssocID="{3A1E95D6-1991-4B3A-AA09-C14D8F5AD71A}" presName="spaceRect" presStyleCnt="0"/>
      <dgm:spPr/>
    </dgm:pt>
    <dgm:pt modelId="{FEFCE067-405C-46B2-99FC-A2A383FF1960}" type="pres">
      <dgm:prSet presAssocID="{3A1E95D6-1991-4B3A-AA09-C14D8F5AD71A}" presName="textRect" presStyleLbl="revTx" presStyleIdx="1" presStyleCnt="2" custScaleX="128560" custLinFactNeighborY="0">
        <dgm:presLayoutVars>
          <dgm:chMax val="1"/>
          <dgm:chPref val="1"/>
        </dgm:presLayoutVars>
      </dgm:prSet>
      <dgm:spPr/>
    </dgm:pt>
  </dgm:ptLst>
  <dgm:cxnLst>
    <dgm:cxn modelId="{82F67400-650B-468D-804C-8F1BFBF0E72C}" type="presOf" srcId="{78E1D330-5C58-4115-8E66-BED006E721A2}" destId="{39962BAD-DE41-4219-8316-DA3D50A6EC22}" srcOrd="0" destOrd="0" presId="urn:microsoft.com/office/officeart/2018/5/layout/IconLeafLabelList"/>
    <dgm:cxn modelId="{6D1C9E05-E372-4485-AEF1-EE8CFBFA2234}" srcId="{DDFDF176-C42B-4BA3-8FE3-3B0232A3B29F}" destId="{3A1E95D6-1991-4B3A-AA09-C14D8F5AD71A}" srcOrd="1" destOrd="0" parTransId="{97353578-BAFE-4E6E-8457-6DCCF1F6EC81}" sibTransId="{7C5DDCEB-C50A-4EC2-80B6-8BE42A4095EC}"/>
    <dgm:cxn modelId="{BDE1D936-A2A2-4A1D-84DD-472F18D1A148}" type="presOf" srcId="{3A1E95D6-1991-4B3A-AA09-C14D8F5AD71A}" destId="{FEFCE067-405C-46B2-99FC-A2A383FF1960}" srcOrd="0" destOrd="0" presId="urn:microsoft.com/office/officeart/2018/5/layout/IconLeafLabelList"/>
    <dgm:cxn modelId="{1A8B42B6-5CE8-4CEF-965F-D6A88640010F}" srcId="{DDFDF176-C42B-4BA3-8FE3-3B0232A3B29F}" destId="{78E1D330-5C58-4115-8E66-BED006E721A2}" srcOrd="0" destOrd="0" parTransId="{EDCF8E64-5232-4E47-A717-C0295A481F0F}" sibTransId="{15171058-8BD0-4942-9C2F-05922DE29999}"/>
    <dgm:cxn modelId="{7B9DB9FC-236F-4FA9-B3D6-799DB72E0633}" type="presOf" srcId="{DDFDF176-C42B-4BA3-8FE3-3B0232A3B29F}" destId="{7D876ED3-A17A-42EE-BEF6-FDBCF88D32C5}" srcOrd="0" destOrd="0" presId="urn:microsoft.com/office/officeart/2018/5/layout/IconLeafLabelList"/>
    <dgm:cxn modelId="{17D17C65-C4E3-47ED-AA1A-D65255D44DAA}" type="presParOf" srcId="{7D876ED3-A17A-42EE-BEF6-FDBCF88D32C5}" destId="{066C28C4-6D45-4570-B6A9-CE2AFBEEA893}" srcOrd="0" destOrd="0" presId="urn:microsoft.com/office/officeart/2018/5/layout/IconLeafLabelList"/>
    <dgm:cxn modelId="{E6B3F0F6-5E33-432C-8BD6-13AE06CB4695}" type="presParOf" srcId="{066C28C4-6D45-4570-B6A9-CE2AFBEEA893}" destId="{D24BB66F-4897-47EE-A85F-B1C3ADFC1D2B}" srcOrd="0" destOrd="0" presId="urn:microsoft.com/office/officeart/2018/5/layout/IconLeafLabelList"/>
    <dgm:cxn modelId="{439760D9-61F4-45EE-8D34-2051C6BA7BAD}" type="presParOf" srcId="{066C28C4-6D45-4570-B6A9-CE2AFBEEA893}" destId="{B66D3DBA-8528-48A5-825C-6633F50D98F7}" srcOrd="1" destOrd="0" presId="urn:microsoft.com/office/officeart/2018/5/layout/IconLeafLabelList"/>
    <dgm:cxn modelId="{75E95312-8018-4956-8F44-C9DE3E0BAC11}" type="presParOf" srcId="{066C28C4-6D45-4570-B6A9-CE2AFBEEA893}" destId="{C2424B82-BFBF-4EE5-914D-059E8B361E73}" srcOrd="2" destOrd="0" presId="urn:microsoft.com/office/officeart/2018/5/layout/IconLeafLabelList"/>
    <dgm:cxn modelId="{86A64B9C-8018-4CEF-A62B-8EDD6156114C}" type="presParOf" srcId="{066C28C4-6D45-4570-B6A9-CE2AFBEEA893}" destId="{39962BAD-DE41-4219-8316-DA3D50A6EC22}" srcOrd="3" destOrd="0" presId="urn:microsoft.com/office/officeart/2018/5/layout/IconLeafLabelList"/>
    <dgm:cxn modelId="{25D69238-DDBB-4703-A1E3-FF0D994ACB53}" type="presParOf" srcId="{7D876ED3-A17A-42EE-BEF6-FDBCF88D32C5}" destId="{CD3E83EF-4F8E-411F-883D-0CFC984854ED}" srcOrd="1" destOrd="0" presId="urn:microsoft.com/office/officeart/2018/5/layout/IconLeafLabelList"/>
    <dgm:cxn modelId="{755CEF22-E775-4862-85EC-1CA1CCDC0E67}" type="presParOf" srcId="{7D876ED3-A17A-42EE-BEF6-FDBCF88D32C5}" destId="{23D55415-A47E-4535-8051-EB396CC754B6}" srcOrd="2" destOrd="0" presId="urn:microsoft.com/office/officeart/2018/5/layout/IconLeafLabelList"/>
    <dgm:cxn modelId="{0FDC9499-2F62-4F74-A56B-9EC879B8318B}" type="presParOf" srcId="{23D55415-A47E-4535-8051-EB396CC754B6}" destId="{27F78994-E566-48F8-8A78-C9EBD5AB6C32}" srcOrd="0" destOrd="0" presId="urn:microsoft.com/office/officeart/2018/5/layout/IconLeafLabelList"/>
    <dgm:cxn modelId="{9F258876-BBBA-4666-A8F6-A65E7493DCA3}" type="presParOf" srcId="{23D55415-A47E-4535-8051-EB396CC754B6}" destId="{110F619D-263F-452D-B26E-1D9C5BDC5E3A}" srcOrd="1" destOrd="0" presId="urn:microsoft.com/office/officeart/2018/5/layout/IconLeafLabelList"/>
    <dgm:cxn modelId="{098AA6FA-F8BC-4EEE-A217-51DC1ECAC0D6}" type="presParOf" srcId="{23D55415-A47E-4535-8051-EB396CC754B6}" destId="{9BB89E0C-6A2D-4855-9BCA-31208D900879}" srcOrd="2" destOrd="0" presId="urn:microsoft.com/office/officeart/2018/5/layout/IconLeafLabelList"/>
    <dgm:cxn modelId="{3276BF02-9E04-4EEB-BC5A-486A1DDD6D80}" type="presParOf" srcId="{23D55415-A47E-4535-8051-EB396CC754B6}" destId="{FEFCE067-405C-46B2-99FC-A2A383FF1960}"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AC0FE09-EE7C-43BB-89EB-D40ED41E98EB}"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16F739D-27CB-44C7-8107-926F7BBF89BB}">
      <dgm:prSet/>
      <dgm:spPr/>
      <dgm:t>
        <a:bodyPr/>
        <a:lstStyle/>
        <a:p>
          <a:pPr>
            <a:defRPr b="1"/>
          </a:pPr>
          <a:r>
            <a:rPr lang="en-US" b="1" i="0" baseline="0" dirty="0"/>
            <a:t>Strengths</a:t>
          </a:r>
          <a:r>
            <a:rPr lang="en-US" b="0" i="0" baseline="0" dirty="0"/>
            <a:t>:</a:t>
          </a:r>
          <a:endParaRPr lang="en-US" dirty="0"/>
        </a:p>
      </dgm:t>
    </dgm:pt>
    <dgm:pt modelId="{0BD87987-0278-48F3-ABC3-549DD044D9ED}" type="parTrans" cxnId="{816C2839-6DE9-4FB8-9021-3AB5DCDDB711}">
      <dgm:prSet/>
      <dgm:spPr/>
      <dgm:t>
        <a:bodyPr/>
        <a:lstStyle/>
        <a:p>
          <a:endParaRPr lang="en-US"/>
        </a:p>
      </dgm:t>
    </dgm:pt>
    <dgm:pt modelId="{94834787-16CE-48A5-AF28-76960D71C2FD}" type="sibTrans" cxnId="{816C2839-6DE9-4FB8-9021-3AB5DCDDB711}">
      <dgm:prSet/>
      <dgm:spPr/>
      <dgm:t>
        <a:bodyPr/>
        <a:lstStyle/>
        <a:p>
          <a:endParaRPr lang="en-US"/>
        </a:p>
      </dgm:t>
    </dgm:pt>
    <dgm:pt modelId="{98262103-490A-4E97-9ACD-77F9F5A4A56F}">
      <dgm:prSet/>
      <dgm:spPr/>
      <dgm:t>
        <a:bodyPr/>
        <a:lstStyle/>
        <a:p>
          <a:r>
            <a:rPr lang="en-US" b="1" i="0" baseline="0"/>
            <a:t>AI Writing Assistant</a:t>
          </a:r>
          <a:r>
            <a:rPr lang="en-US" b="0" i="0" baseline="0"/>
            <a:t>:</a:t>
          </a:r>
          <a:endParaRPr lang="en-US"/>
        </a:p>
      </dgm:t>
    </dgm:pt>
    <dgm:pt modelId="{E0D394F9-7683-4053-A074-D79281485081}" type="parTrans" cxnId="{BA43FD93-CC48-4056-B42B-CDB6BB9A3C81}">
      <dgm:prSet/>
      <dgm:spPr/>
      <dgm:t>
        <a:bodyPr/>
        <a:lstStyle/>
        <a:p>
          <a:endParaRPr lang="en-US"/>
        </a:p>
      </dgm:t>
    </dgm:pt>
    <dgm:pt modelId="{660DC6AC-338A-4E46-81EB-3787250F37B7}" type="sibTrans" cxnId="{BA43FD93-CC48-4056-B42B-CDB6BB9A3C81}">
      <dgm:prSet/>
      <dgm:spPr/>
      <dgm:t>
        <a:bodyPr/>
        <a:lstStyle/>
        <a:p>
          <a:endParaRPr lang="en-US"/>
        </a:p>
      </dgm:t>
    </dgm:pt>
    <dgm:pt modelId="{23D5E334-BB71-4EF0-B913-3DEAA07FAA68}">
      <dgm:prSet/>
      <dgm:spPr/>
      <dgm:t>
        <a:bodyPr/>
        <a:lstStyle/>
        <a:p>
          <a:r>
            <a:rPr lang="en-US" b="0" i="0" baseline="0"/>
            <a:t>Efficient and fast content generation.</a:t>
          </a:r>
          <a:endParaRPr lang="en-US"/>
        </a:p>
      </dgm:t>
    </dgm:pt>
    <dgm:pt modelId="{337D3C2A-9ACD-4A51-9A97-C267AEE6A7D2}" type="parTrans" cxnId="{F66FD14C-84AC-4B9D-A312-B107AAC0B77B}">
      <dgm:prSet/>
      <dgm:spPr/>
      <dgm:t>
        <a:bodyPr/>
        <a:lstStyle/>
        <a:p>
          <a:endParaRPr lang="en-US"/>
        </a:p>
      </dgm:t>
    </dgm:pt>
    <dgm:pt modelId="{3208475A-40DB-4C17-B7C8-9308B5726539}" type="sibTrans" cxnId="{F66FD14C-84AC-4B9D-A312-B107AAC0B77B}">
      <dgm:prSet/>
      <dgm:spPr/>
      <dgm:t>
        <a:bodyPr/>
        <a:lstStyle/>
        <a:p>
          <a:endParaRPr lang="en-US"/>
        </a:p>
      </dgm:t>
    </dgm:pt>
    <dgm:pt modelId="{369B8AD7-CAA7-441F-94DF-8ED9FFFD41BE}">
      <dgm:prSet/>
      <dgm:spPr/>
      <dgm:t>
        <a:bodyPr/>
        <a:lstStyle/>
        <a:p>
          <a:r>
            <a:rPr lang="en-US" b="0" i="0" baseline="0"/>
            <a:t>Highly customizable, allowing users to adjust tone, style, and format easily.</a:t>
          </a:r>
          <a:endParaRPr lang="en-US"/>
        </a:p>
      </dgm:t>
    </dgm:pt>
    <dgm:pt modelId="{85D00C16-28E4-45C7-A28F-C465AC4E798E}" type="parTrans" cxnId="{9AFB86CF-FACF-4763-9FDC-AF51DF1BBF88}">
      <dgm:prSet/>
      <dgm:spPr/>
      <dgm:t>
        <a:bodyPr/>
        <a:lstStyle/>
        <a:p>
          <a:endParaRPr lang="en-US"/>
        </a:p>
      </dgm:t>
    </dgm:pt>
    <dgm:pt modelId="{E924D1D3-0ECD-46AE-AC6B-613CF4445AB1}" type="sibTrans" cxnId="{9AFB86CF-FACF-4763-9FDC-AF51DF1BBF88}">
      <dgm:prSet/>
      <dgm:spPr/>
      <dgm:t>
        <a:bodyPr/>
        <a:lstStyle/>
        <a:p>
          <a:endParaRPr lang="en-US"/>
        </a:p>
      </dgm:t>
    </dgm:pt>
    <dgm:pt modelId="{D1803EA0-E94A-44B8-9DFA-862DB1345BD3}">
      <dgm:prSet/>
      <dgm:spPr/>
      <dgm:t>
        <a:bodyPr/>
        <a:lstStyle/>
        <a:p>
          <a:r>
            <a:rPr lang="en-US" b="1" i="0" baseline="0"/>
            <a:t>Prompt Optimizer for AI Image Models</a:t>
          </a:r>
          <a:r>
            <a:rPr lang="en-US" b="0" i="0" baseline="0"/>
            <a:t>:</a:t>
          </a:r>
          <a:endParaRPr lang="en-US"/>
        </a:p>
      </dgm:t>
    </dgm:pt>
    <dgm:pt modelId="{3484D72B-3EC3-4574-B8E8-AE673FF5D6D4}" type="parTrans" cxnId="{1FB128E1-FBC5-47A8-9297-4BDFBBED0E0C}">
      <dgm:prSet/>
      <dgm:spPr/>
      <dgm:t>
        <a:bodyPr/>
        <a:lstStyle/>
        <a:p>
          <a:endParaRPr lang="en-US"/>
        </a:p>
      </dgm:t>
    </dgm:pt>
    <dgm:pt modelId="{E5B9833C-BD16-480E-A2D8-DC7FE2A5D050}" type="sibTrans" cxnId="{1FB128E1-FBC5-47A8-9297-4BDFBBED0E0C}">
      <dgm:prSet/>
      <dgm:spPr/>
      <dgm:t>
        <a:bodyPr/>
        <a:lstStyle/>
        <a:p>
          <a:endParaRPr lang="en-US"/>
        </a:p>
      </dgm:t>
    </dgm:pt>
    <dgm:pt modelId="{54F53C02-F214-4CE8-9B8E-F462C3751F06}">
      <dgm:prSet/>
      <dgm:spPr/>
      <dgm:t>
        <a:bodyPr/>
        <a:lstStyle/>
        <a:p>
          <a:r>
            <a:rPr lang="en-US" b="0" i="0" baseline="0"/>
            <a:t>Improved image generation accuracy through prompt refinement.</a:t>
          </a:r>
          <a:endParaRPr lang="en-US"/>
        </a:p>
      </dgm:t>
    </dgm:pt>
    <dgm:pt modelId="{F02233AF-4FFE-4D62-9D67-030BF7F3AED9}" type="parTrans" cxnId="{509E94F0-A5E7-43CA-99F2-12F691E1D700}">
      <dgm:prSet/>
      <dgm:spPr/>
      <dgm:t>
        <a:bodyPr/>
        <a:lstStyle/>
        <a:p>
          <a:endParaRPr lang="en-US"/>
        </a:p>
      </dgm:t>
    </dgm:pt>
    <dgm:pt modelId="{13B09B6B-BF98-4BF1-BE18-E920AFAF1431}" type="sibTrans" cxnId="{509E94F0-A5E7-43CA-99F2-12F691E1D700}">
      <dgm:prSet/>
      <dgm:spPr/>
      <dgm:t>
        <a:bodyPr/>
        <a:lstStyle/>
        <a:p>
          <a:endParaRPr lang="en-US"/>
        </a:p>
      </dgm:t>
    </dgm:pt>
    <dgm:pt modelId="{2D477638-B8C1-435F-AD81-267151FDD3AF}">
      <dgm:prSet/>
      <dgm:spPr/>
      <dgm:t>
        <a:bodyPr/>
        <a:lstStyle/>
        <a:p>
          <a:r>
            <a:rPr lang="en-US" b="0" i="0" baseline="0"/>
            <a:t>Seamless integration with popular AI models like Stable Diffusion and Flux.</a:t>
          </a:r>
          <a:endParaRPr lang="en-US"/>
        </a:p>
      </dgm:t>
    </dgm:pt>
    <dgm:pt modelId="{5B2EBC8E-1BE0-448A-922C-B61EFAEF6718}" type="parTrans" cxnId="{2E7A178C-9B9E-4216-B344-13EA58935CAE}">
      <dgm:prSet/>
      <dgm:spPr/>
      <dgm:t>
        <a:bodyPr/>
        <a:lstStyle/>
        <a:p>
          <a:endParaRPr lang="en-US"/>
        </a:p>
      </dgm:t>
    </dgm:pt>
    <dgm:pt modelId="{7C34F5D1-FFEE-4534-B29E-5325C3BA20B9}" type="sibTrans" cxnId="{2E7A178C-9B9E-4216-B344-13EA58935CAE}">
      <dgm:prSet/>
      <dgm:spPr/>
      <dgm:t>
        <a:bodyPr/>
        <a:lstStyle/>
        <a:p>
          <a:endParaRPr lang="en-US"/>
        </a:p>
      </dgm:t>
    </dgm:pt>
    <dgm:pt modelId="{64622460-9261-4973-AAF1-C2E82C497B06}">
      <dgm:prSet/>
      <dgm:spPr/>
      <dgm:t>
        <a:bodyPr/>
        <a:lstStyle/>
        <a:p>
          <a:pPr>
            <a:defRPr b="1"/>
          </a:pPr>
          <a:r>
            <a:rPr lang="en-US" b="1" i="0" baseline="0"/>
            <a:t>Weaknesses</a:t>
          </a:r>
          <a:r>
            <a:rPr lang="en-US" b="0" i="0" baseline="0"/>
            <a:t>:</a:t>
          </a:r>
          <a:endParaRPr lang="en-US"/>
        </a:p>
      </dgm:t>
    </dgm:pt>
    <dgm:pt modelId="{D0BBF639-850B-45D8-B05A-635A1C8CBD38}" type="parTrans" cxnId="{51423C3D-0D0D-4FD4-87F0-3CD637A02624}">
      <dgm:prSet/>
      <dgm:spPr/>
      <dgm:t>
        <a:bodyPr/>
        <a:lstStyle/>
        <a:p>
          <a:endParaRPr lang="en-US"/>
        </a:p>
      </dgm:t>
    </dgm:pt>
    <dgm:pt modelId="{AD8A264E-C138-47BF-AA1A-59D155065E52}" type="sibTrans" cxnId="{51423C3D-0D0D-4FD4-87F0-3CD637A02624}">
      <dgm:prSet/>
      <dgm:spPr/>
      <dgm:t>
        <a:bodyPr/>
        <a:lstStyle/>
        <a:p>
          <a:endParaRPr lang="en-US"/>
        </a:p>
      </dgm:t>
    </dgm:pt>
    <dgm:pt modelId="{06DE3D50-EC70-496E-80CA-08A1D1A3BD4D}">
      <dgm:prSet/>
      <dgm:spPr/>
      <dgm:t>
        <a:bodyPr/>
        <a:lstStyle/>
        <a:p>
          <a:r>
            <a:rPr lang="en-US" b="1" i="0" baseline="0" dirty="0"/>
            <a:t>AI Writing Assistant</a:t>
          </a:r>
          <a:r>
            <a:rPr lang="en-US" b="0" i="0" baseline="0" dirty="0"/>
            <a:t>:</a:t>
          </a:r>
          <a:endParaRPr lang="en-US" dirty="0"/>
        </a:p>
      </dgm:t>
    </dgm:pt>
    <dgm:pt modelId="{A62A2DD2-10D7-4051-90C7-4A6DA3229130}" type="parTrans" cxnId="{8E35B9D3-EB5B-41F0-A64D-4ADFC07C39F9}">
      <dgm:prSet/>
      <dgm:spPr/>
      <dgm:t>
        <a:bodyPr/>
        <a:lstStyle/>
        <a:p>
          <a:endParaRPr lang="en-US"/>
        </a:p>
      </dgm:t>
    </dgm:pt>
    <dgm:pt modelId="{7C6BE1C1-BFCF-4D5D-BD1F-3A661E5C193D}" type="sibTrans" cxnId="{8E35B9D3-EB5B-41F0-A64D-4ADFC07C39F9}">
      <dgm:prSet/>
      <dgm:spPr/>
      <dgm:t>
        <a:bodyPr/>
        <a:lstStyle/>
        <a:p>
          <a:endParaRPr lang="en-US"/>
        </a:p>
      </dgm:t>
    </dgm:pt>
    <dgm:pt modelId="{98F1ED6E-AF40-4FC5-B273-7E88DD6D17E0}">
      <dgm:prSet/>
      <dgm:spPr/>
      <dgm:t>
        <a:bodyPr/>
        <a:lstStyle/>
        <a:p>
          <a:r>
            <a:rPr lang="en-US" b="0" i="0" baseline="0" dirty="0"/>
            <a:t>Limited in handling very specialized or highly technical content.</a:t>
          </a:r>
          <a:endParaRPr lang="en-US" dirty="0"/>
        </a:p>
      </dgm:t>
    </dgm:pt>
    <dgm:pt modelId="{4775D477-E059-4636-807C-7E29BFED68D1}" type="parTrans" cxnId="{30A32F2D-095E-403A-805B-14009AE27139}">
      <dgm:prSet/>
      <dgm:spPr/>
      <dgm:t>
        <a:bodyPr/>
        <a:lstStyle/>
        <a:p>
          <a:endParaRPr lang="en-US"/>
        </a:p>
      </dgm:t>
    </dgm:pt>
    <dgm:pt modelId="{3BE4C948-1F6A-49D5-8F5D-5BE4B3285839}" type="sibTrans" cxnId="{30A32F2D-095E-403A-805B-14009AE27139}">
      <dgm:prSet/>
      <dgm:spPr/>
      <dgm:t>
        <a:bodyPr/>
        <a:lstStyle/>
        <a:p>
          <a:endParaRPr lang="en-US"/>
        </a:p>
      </dgm:t>
    </dgm:pt>
    <dgm:pt modelId="{6EC9D9A1-39D1-4014-A7E9-BE7F44D2E1B7}">
      <dgm:prSet/>
      <dgm:spPr/>
      <dgm:t>
        <a:bodyPr/>
        <a:lstStyle/>
        <a:p>
          <a:r>
            <a:rPr lang="en-US" b="0" i="0" baseline="0"/>
            <a:t>May require further fine-tuning for complex tasks.</a:t>
          </a:r>
          <a:endParaRPr lang="en-US"/>
        </a:p>
      </dgm:t>
    </dgm:pt>
    <dgm:pt modelId="{4D14102E-7682-4C87-9065-2D0EBC9F276B}" type="parTrans" cxnId="{07DDF3EF-B825-4D3D-863F-39BF74D0C656}">
      <dgm:prSet/>
      <dgm:spPr/>
      <dgm:t>
        <a:bodyPr/>
        <a:lstStyle/>
        <a:p>
          <a:endParaRPr lang="en-US"/>
        </a:p>
      </dgm:t>
    </dgm:pt>
    <dgm:pt modelId="{F8077159-8F9F-461A-A0FC-79DD5B1672C4}" type="sibTrans" cxnId="{07DDF3EF-B825-4D3D-863F-39BF74D0C656}">
      <dgm:prSet/>
      <dgm:spPr/>
      <dgm:t>
        <a:bodyPr/>
        <a:lstStyle/>
        <a:p>
          <a:endParaRPr lang="en-US"/>
        </a:p>
      </dgm:t>
    </dgm:pt>
    <dgm:pt modelId="{E4EABC27-C43F-4E97-85BE-DC2F76DFC839}">
      <dgm:prSet/>
      <dgm:spPr/>
      <dgm:t>
        <a:bodyPr/>
        <a:lstStyle/>
        <a:p>
          <a:r>
            <a:rPr lang="en-US" b="1" i="0" baseline="0"/>
            <a:t>Prompt Optimizer</a:t>
          </a:r>
          <a:r>
            <a:rPr lang="en-US" b="0" i="0" baseline="0"/>
            <a:t>:</a:t>
          </a:r>
          <a:endParaRPr lang="en-US"/>
        </a:p>
      </dgm:t>
    </dgm:pt>
    <dgm:pt modelId="{872F0B81-2A48-4F97-A7AC-FDB2B06B9B6C}" type="parTrans" cxnId="{1AE70C3D-65BD-4B8F-B815-554D2677BC46}">
      <dgm:prSet/>
      <dgm:spPr/>
      <dgm:t>
        <a:bodyPr/>
        <a:lstStyle/>
        <a:p>
          <a:endParaRPr lang="en-US"/>
        </a:p>
      </dgm:t>
    </dgm:pt>
    <dgm:pt modelId="{144F8331-3197-4C87-A940-3266DE9F21D3}" type="sibTrans" cxnId="{1AE70C3D-65BD-4B8F-B815-554D2677BC46}">
      <dgm:prSet/>
      <dgm:spPr/>
      <dgm:t>
        <a:bodyPr/>
        <a:lstStyle/>
        <a:p>
          <a:endParaRPr lang="en-US"/>
        </a:p>
      </dgm:t>
    </dgm:pt>
    <dgm:pt modelId="{031720A6-3909-478B-9CDE-64E629969DD0}">
      <dgm:prSet/>
      <dgm:spPr/>
      <dgm:t>
        <a:bodyPr/>
        <a:lstStyle/>
        <a:p>
          <a:r>
            <a:rPr lang="en-US" b="0" i="0" baseline="0" dirty="0"/>
            <a:t>Can still struggle with very abstract or unconventional prompts.</a:t>
          </a:r>
          <a:endParaRPr lang="en-US" dirty="0"/>
        </a:p>
      </dgm:t>
    </dgm:pt>
    <dgm:pt modelId="{ECA301F4-10FC-43E4-81A1-2EE52D435AC4}" type="parTrans" cxnId="{1A881411-6E72-45A4-AB04-12F169EB3F2F}">
      <dgm:prSet/>
      <dgm:spPr/>
      <dgm:t>
        <a:bodyPr/>
        <a:lstStyle/>
        <a:p>
          <a:endParaRPr lang="en-US"/>
        </a:p>
      </dgm:t>
    </dgm:pt>
    <dgm:pt modelId="{FE5E9914-F399-48F8-B5C5-920A80BD40D2}" type="sibTrans" cxnId="{1A881411-6E72-45A4-AB04-12F169EB3F2F}">
      <dgm:prSet/>
      <dgm:spPr/>
      <dgm:t>
        <a:bodyPr/>
        <a:lstStyle/>
        <a:p>
          <a:endParaRPr lang="en-US"/>
        </a:p>
      </dgm:t>
    </dgm:pt>
    <dgm:pt modelId="{D7648AEB-2FBB-4027-996B-E9361D037859}">
      <dgm:prSet/>
      <dgm:spPr/>
      <dgm:t>
        <a:bodyPr/>
        <a:lstStyle/>
        <a:p>
          <a:r>
            <a:rPr lang="en-US" b="0" i="0" baseline="0"/>
            <a:t>The quality of image output depends heavily on the user’s initial input and refinement process.</a:t>
          </a:r>
          <a:endParaRPr lang="en-US"/>
        </a:p>
      </dgm:t>
    </dgm:pt>
    <dgm:pt modelId="{AAFA544C-7CDB-4FC4-B88C-4008C62103BE}" type="parTrans" cxnId="{AE094230-C0F8-473A-BED8-2E92B645BBB6}">
      <dgm:prSet/>
      <dgm:spPr/>
      <dgm:t>
        <a:bodyPr/>
        <a:lstStyle/>
        <a:p>
          <a:endParaRPr lang="en-US"/>
        </a:p>
      </dgm:t>
    </dgm:pt>
    <dgm:pt modelId="{71471CA8-E2B1-410E-A0F2-54F30AF7390F}" type="sibTrans" cxnId="{AE094230-C0F8-473A-BED8-2E92B645BBB6}">
      <dgm:prSet/>
      <dgm:spPr/>
      <dgm:t>
        <a:bodyPr/>
        <a:lstStyle/>
        <a:p>
          <a:endParaRPr lang="en-US"/>
        </a:p>
      </dgm:t>
    </dgm:pt>
    <dgm:pt modelId="{8459AF47-1143-4549-AFEE-28496FD0E257}" type="pres">
      <dgm:prSet presAssocID="{7AC0FE09-EE7C-43BB-89EB-D40ED41E98EB}" presName="root" presStyleCnt="0">
        <dgm:presLayoutVars>
          <dgm:dir/>
          <dgm:resizeHandles val="exact"/>
        </dgm:presLayoutVars>
      </dgm:prSet>
      <dgm:spPr/>
    </dgm:pt>
    <dgm:pt modelId="{92FAC2CD-5086-45F1-8340-1298ED5E4992}" type="pres">
      <dgm:prSet presAssocID="{E16F739D-27CB-44C7-8107-926F7BBF89BB}" presName="compNode" presStyleCnt="0"/>
      <dgm:spPr/>
    </dgm:pt>
    <dgm:pt modelId="{8EDD6D1C-2A57-40B9-ACDD-9FEC06D34BB1}" type="pres">
      <dgm:prSet presAssocID="{E16F739D-27CB-44C7-8107-926F7BBF89B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0FF711CA-ADB0-4A34-9C02-EC40E64158BA}" type="pres">
      <dgm:prSet presAssocID="{E16F739D-27CB-44C7-8107-926F7BBF89BB}" presName="iconSpace" presStyleCnt="0"/>
      <dgm:spPr/>
    </dgm:pt>
    <dgm:pt modelId="{687F4487-7F8B-488C-9055-3B8E1BA66C2E}" type="pres">
      <dgm:prSet presAssocID="{E16F739D-27CB-44C7-8107-926F7BBF89BB}" presName="parTx" presStyleLbl="revTx" presStyleIdx="0" presStyleCnt="4">
        <dgm:presLayoutVars>
          <dgm:chMax val="0"/>
          <dgm:chPref val="0"/>
        </dgm:presLayoutVars>
      </dgm:prSet>
      <dgm:spPr/>
    </dgm:pt>
    <dgm:pt modelId="{4C1DDC71-9ED4-40FD-9DED-6FD826028015}" type="pres">
      <dgm:prSet presAssocID="{E16F739D-27CB-44C7-8107-926F7BBF89BB}" presName="txSpace" presStyleCnt="0"/>
      <dgm:spPr/>
    </dgm:pt>
    <dgm:pt modelId="{1FEFDC18-53D9-44CD-A5FC-800822E4184C}" type="pres">
      <dgm:prSet presAssocID="{E16F739D-27CB-44C7-8107-926F7BBF89BB}" presName="desTx" presStyleLbl="revTx" presStyleIdx="1" presStyleCnt="4">
        <dgm:presLayoutVars/>
      </dgm:prSet>
      <dgm:spPr/>
    </dgm:pt>
    <dgm:pt modelId="{28CC6E92-3FA6-42B8-A7E2-45B8B762F8D1}" type="pres">
      <dgm:prSet presAssocID="{94834787-16CE-48A5-AF28-76960D71C2FD}" presName="sibTrans" presStyleCnt="0"/>
      <dgm:spPr/>
    </dgm:pt>
    <dgm:pt modelId="{0AED4BDE-EC1F-4A4E-BC0C-2A8F481C8309}" type="pres">
      <dgm:prSet presAssocID="{64622460-9261-4973-AAF1-C2E82C497B06}" presName="compNode" presStyleCnt="0"/>
      <dgm:spPr/>
    </dgm:pt>
    <dgm:pt modelId="{797046B9-1458-481A-A47E-5FE8F04F1C74}" type="pres">
      <dgm:prSet presAssocID="{64622460-9261-4973-AAF1-C2E82C497B0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AE067C9E-C623-4B11-A191-869514CDB5D0}" type="pres">
      <dgm:prSet presAssocID="{64622460-9261-4973-AAF1-C2E82C497B06}" presName="iconSpace" presStyleCnt="0"/>
      <dgm:spPr/>
    </dgm:pt>
    <dgm:pt modelId="{B65706BF-B2A2-449F-A818-9E332901A637}" type="pres">
      <dgm:prSet presAssocID="{64622460-9261-4973-AAF1-C2E82C497B06}" presName="parTx" presStyleLbl="revTx" presStyleIdx="2" presStyleCnt="4">
        <dgm:presLayoutVars>
          <dgm:chMax val="0"/>
          <dgm:chPref val="0"/>
        </dgm:presLayoutVars>
      </dgm:prSet>
      <dgm:spPr/>
    </dgm:pt>
    <dgm:pt modelId="{C1D0937A-D1E1-4CFC-8B01-0325D9B1A08C}" type="pres">
      <dgm:prSet presAssocID="{64622460-9261-4973-AAF1-C2E82C497B06}" presName="txSpace" presStyleCnt="0"/>
      <dgm:spPr/>
    </dgm:pt>
    <dgm:pt modelId="{5E53564A-4714-405E-9A57-76A4083C51C5}" type="pres">
      <dgm:prSet presAssocID="{64622460-9261-4973-AAF1-C2E82C497B06}" presName="desTx" presStyleLbl="revTx" presStyleIdx="3" presStyleCnt="4" custScaleX="130958">
        <dgm:presLayoutVars/>
      </dgm:prSet>
      <dgm:spPr/>
    </dgm:pt>
  </dgm:ptLst>
  <dgm:cxnLst>
    <dgm:cxn modelId="{1A881411-6E72-45A4-AB04-12F169EB3F2F}" srcId="{E4EABC27-C43F-4E97-85BE-DC2F76DFC839}" destId="{031720A6-3909-478B-9CDE-64E629969DD0}" srcOrd="0" destOrd="0" parTransId="{ECA301F4-10FC-43E4-81A1-2EE52D435AC4}" sibTransId="{FE5E9914-F399-48F8-B5C5-920A80BD40D2}"/>
    <dgm:cxn modelId="{D789651E-5C23-41A8-8C45-BC73F4F0A124}" type="presOf" srcId="{06DE3D50-EC70-496E-80CA-08A1D1A3BD4D}" destId="{5E53564A-4714-405E-9A57-76A4083C51C5}" srcOrd="0" destOrd="0" presId="urn:microsoft.com/office/officeart/2018/5/layout/CenteredIconLabelDescriptionList"/>
    <dgm:cxn modelId="{F8C6B322-E553-46AF-ADEB-1685722EDDB3}" type="presOf" srcId="{23D5E334-BB71-4EF0-B913-3DEAA07FAA68}" destId="{1FEFDC18-53D9-44CD-A5FC-800822E4184C}" srcOrd="0" destOrd="1" presId="urn:microsoft.com/office/officeart/2018/5/layout/CenteredIconLabelDescriptionList"/>
    <dgm:cxn modelId="{46035C24-429E-406F-951B-22CB00B52BEC}" type="presOf" srcId="{7AC0FE09-EE7C-43BB-89EB-D40ED41E98EB}" destId="{8459AF47-1143-4549-AFEE-28496FD0E257}" srcOrd="0" destOrd="0" presId="urn:microsoft.com/office/officeart/2018/5/layout/CenteredIconLabelDescriptionList"/>
    <dgm:cxn modelId="{30A32F2D-095E-403A-805B-14009AE27139}" srcId="{06DE3D50-EC70-496E-80CA-08A1D1A3BD4D}" destId="{98F1ED6E-AF40-4FC5-B273-7E88DD6D17E0}" srcOrd="0" destOrd="0" parTransId="{4775D477-E059-4636-807C-7E29BFED68D1}" sibTransId="{3BE4C948-1F6A-49D5-8F5D-5BE4B3285839}"/>
    <dgm:cxn modelId="{AE094230-C0F8-473A-BED8-2E92B645BBB6}" srcId="{E4EABC27-C43F-4E97-85BE-DC2F76DFC839}" destId="{D7648AEB-2FBB-4027-996B-E9361D037859}" srcOrd="1" destOrd="0" parTransId="{AAFA544C-7CDB-4FC4-B88C-4008C62103BE}" sibTransId="{71471CA8-E2B1-410E-A0F2-54F30AF7390F}"/>
    <dgm:cxn modelId="{816C2839-6DE9-4FB8-9021-3AB5DCDDB711}" srcId="{7AC0FE09-EE7C-43BB-89EB-D40ED41E98EB}" destId="{E16F739D-27CB-44C7-8107-926F7BBF89BB}" srcOrd="0" destOrd="0" parTransId="{0BD87987-0278-48F3-ABC3-549DD044D9ED}" sibTransId="{94834787-16CE-48A5-AF28-76960D71C2FD}"/>
    <dgm:cxn modelId="{1AE70C3D-65BD-4B8F-B815-554D2677BC46}" srcId="{64622460-9261-4973-AAF1-C2E82C497B06}" destId="{E4EABC27-C43F-4E97-85BE-DC2F76DFC839}" srcOrd="1" destOrd="0" parTransId="{872F0B81-2A48-4F97-A7AC-FDB2B06B9B6C}" sibTransId="{144F8331-3197-4C87-A940-3266DE9F21D3}"/>
    <dgm:cxn modelId="{51423C3D-0D0D-4FD4-87F0-3CD637A02624}" srcId="{7AC0FE09-EE7C-43BB-89EB-D40ED41E98EB}" destId="{64622460-9261-4973-AAF1-C2E82C497B06}" srcOrd="1" destOrd="0" parTransId="{D0BBF639-850B-45D8-B05A-635A1C8CBD38}" sibTransId="{AD8A264E-C138-47BF-AA1A-59D155065E52}"/>
    <dgm:cxn modelId="{7A42F644-0518-4864-9BE1-BC5279613E53}" type="presOf" srcId="{E4EABC27-C43F-4E97-85BE-DC2F76DFC839}" destId="{5E53564A-4714-405E-9A57-76A4083C51C5}" srcOrd="0" destOrd="3" presId="urn:microsoft.com/office/officeart/2018/5/layout/CenteredIconLabelDescriptionList"/>
    <dgm:cxn modelId="{06259B69-12B7-4893-85A0-ACB5A0DFEE7D}" type="presOf" srcId="{369B8AD7-CAA7-441F-94DF-8ED9FFFD41BE}" destId="{1FEFDC18-53D9-44CD-A5FC-800822E4184C}" srcOrd="0" destOrd="2" presId="urn:microsoft.com/office/officeart/2018/5/layout/CenteredIconLabelDescriptionList"/>
    <dgm:cxn modelId="{F66FD14C-84AC-4B9D-A312-B107AAC0B77B}" srcId="{98262103-490A-4E97-9ACD-77F9F5A4A56F}" destId="{23D5E334-BB71-4EF0-B913-3DEAA07FAA68}" srcOrd="0" destOrd="0" parTransId="{337D3C2A-9ACD-4A51-9A97-C267AEE6A7D2}" sibTransId="{3208475A-40DB-4C17-B7C8-9308B5726539}"/>
    <dgm:cxn modelId="{B68CC14E-424C-406F-A6F8-BB1F9408B87F}" type="presOf" srcId="{98F1ED6E-AF40-4FC5-B273-7E88DD6D17E0}" destId="{5E53564A-4714-405E-9A57-76A4083C51C5}" srcOrd="0" destOrd="1" presId="urn:microsoft.com/office/officeart/2018/5/layout/CenteredIconLabelDescriptionList"/>
    <dgm:cxn modelId="{C471BC52-76A7-4124-929E-CAF12D8A9CB2}" type="presOf" srcId="{98262103-490A-4E97-9ACD-77F9F5A4A56F}" destId="{1FEFDC18-53D9-44CD-A5FC-800822E4184C}" srcOrd="0" destOrd="0" presId="urn:microsoft.com/office/officeart/2018/5/layout/CenteredIconLabelDescriptionList"/>
    <dgm:cxn modelId="{D81B9055-E762-4FD5-B625-B4750378E4BC}" type="presOf" srcId="{54F53C02-F214-4CE8-9B8E-F462C3751F06}" destId="{1FEFDC18-53D9-44CD-A5FC-800822E4184C}" srcOrd="0" destOrd="4" presId="urn:microsoft.com/office/officeart/2018/5/layout/CenteredIconLabelDescriptionList"/>
    <dgm:cxn modelId="{E7736076-7428-4409-A9BA-92E5E997589F}" type="presOf" srcId="{6EC9D9A1-39D1-4014-A7E9-BE7F44D2E1B7}" destId="{5E53564A-4714-405E-9A57-76A4083C51C5}" srcOrd="0" destOrd="2" presId="urn:microsoft.com/office/officeart/2018/5/layout/CenteredIconLabelDescriptionList"/>
    <dgm:cxn modelId="{85516256-8127-448C-9E2F-CDD62838E995}" type="presOf" srcId="{D1803EA0-E94A-44B8-9DFA-862DB1345BD3}" destId="{1FEFDC18-53D9-44CD-A5FC-800822E4184C}" srcOrd="0" destOrd="3" presId="urn:microsoft.com/office/officeart/2018/5/layout/CenteredIconLabelDescriptionList"/>
    <dgm:cxn modelId="{2E7A178C-9B9E-4216-B344-13EA58935CAE}" srcId="{D1803EA0-E94A-44B8-9DFA-862DB1345BD3}" destId="{2D477638-B8C1-435F-AD81-267151FDD3AF}" srcOrd="1" destOrd="0" parTransId="{5B2EBC8E-1BE0-448A-922C-B61EFAEF6718}" sibTransId="{7C34F5D1-FFEE-4534-B29E-5325C3BA20B9}"/>
    <dgm:cxn modelId="{BA43FD93-CC48-4056-B42B-CDB6BB9A3C81}" srcId="{E16F739D-27CB-44C7-8107-926F7BBF89BB}" destId="{98262103-490A-4E97-9ACD-77F9F5A4A56F}" srcOrd="0" destOrd="0" parTransId="{E0D394F9-7683-4053-A074-D79281485081}" sibTransId="{660DC6AC-338A-4E46-81EB-3787250F37B7}"/>
    <dgm:cxn modelId="{F75F2FB0-2A07-485F-8872-CE0253C796F3}" type="presOf" srcId="{031720A6-3909-478B-9CDE-64E629969DD0}" destId="{5E53564A-4714-405E-9A57-76A4083C51C5}" srcOrd="0" destOrd="4" presId="urn:microsoft.com/office/officeart/2018/5/layout/CenteredIconLabelDescriptionList"/>
    <dgm:cxn modelId="{BEF63CBE-9375-46C8-8652-3508FF99F334}" type="presOf" srcId="{D7648AEB-2FBB-4027-996B-E9361D037859}" destId="{5E53564A-4714-405E-9A57-76A4083C51C5}" srcOrd="0" destOrd="5" presId="urn:microsoft.com/office/officeart/2018/5/layout/CenteredIconLabelDescriptionList"/>
    <dgm:cxn modelId="{03AB5BC5-4098-4F33-811C-F35C3CAC0245}" type="presOf" srcId="{E16F739D-27CB-44C7-8107-926F7BBF89BB}" destId="{687F4487-7F8B-488C-9055-3B8E1BA66C2E}" srcOrd="0" destOrd="0" presId="urn:microsoft.com/office/officeart/2018/5/layout/CenteredIconLabelDescriptionList"/>
    <dgm:cxn modelId="{9AFB86CF-FACF-4763-9FDC-AF51DF1BBF88}" srcId="{98262103-490A-4E97-9ACD-77F9F5A4A56F}" destId="{369B8AD7-CAA7-441F-94DF-8ED9FFFD41BE}" srcOrd="1" destOrd="0" parTransId="{85D00C16-28E4-45C7-A28F-C465AC4E798E}" sibTransId="{E924D1D3-0ECD-46AE-AC6B-613CF4445AB1}"/>
    <dgm:cxn modelId="{8E35B9D3-EB5B-41F0-A64D-4ADFC07C39F9}" srcId="{64622460-9261-4973-AAF1-C2E82C497B06}" destId="{06DE3D50-EC70-496E-80CA-08A1D1A3BD4D}" srcOrd="0" destOrd="0" parTransId="{A62A2DD2-10D7-4051-90C7-4A6DA3229130}" sibTransId="{7C6BE1C1-BFCF-4D5D-BD1F-3A661E5C193D}"/>
    <dgm:cxn modelId="{1FB128E1-FBC5-47A8-9297-4BDFBBED0E0C}" srcId="{E16F739D-27CB-44C7-8107-926F7BBF89BB}" destId="{D1803EA0-E94A-44B8-9DFA-862DB1345BD3}" srcOrd="1" destOrd="0" parTransId="{3484D72B-3EC3-4574-B8E8-AE673FF5D6D4}" sibTransId="{E5B9833C-BD16-480E-A2D8-DC7FE2A5D050}"/>
    <dgm:cxn modelId="{49CA56EB-7AF4-4596-9F4F-A0C1D02F2342}" type="presOf" srcId="{64622460-9261-4973-AAF1-C2E82C497B06}" destId="{B65706BF-B2A2-449F-A818-9E332901A637}" srcOrd="0" destOrd="0" presId="urn:microsoft.com/office/officeart/2018/5/layout/CenteredIconLabelDescriptionList"/>
    <dgm:cxn modelId="{07DDF3EF-B825-4D3D-863F-39BF74D0C656}" srcId="{06DE3D50-EC70-496E-80CA-08A1D1A3BD4D}" destId="{6EC9D9A1-39D1-4014-A7E9-BE7F44D2E1B7}" srcOrd="1" destOrd="0" parTransId="{4D14102E-7682-4C87-9065-2D0EBC9F276B}" sibTransId="{F8077159-8F9F-461A-A0FC-79DD5B1672C4}"/>
    <dgm:cxn modelId="{509E94F0-A5E7-43CA-99F2-12F691E1D700}" srcId="{D1803EA0-E94A-44B8-9DFA-862DB1345BD3}" destId="{54F53C02-F214-4CE8-9B8E-F462C3751F06}" srcOrd="0" destOrd="0" parTransId="{F02233AF-4FFE-4D62-9D67-030BF7F3AED9}" sibTransId="{13B09B6B-BF98-4BF1-BE18-E920AFAF1431}"/>
    <dgm:cxn modelId="{9F4A71F8-4A25-4DCF-8363-587385F2AFAA}" type="presOf" srcId="{2D477638-B8C1-435F-AD81-267151FDD3AF}" destId="{1FEFDC18-53D9-44CD-A5FC-800822E4184C}" srcOrd="0" destOrd="5" presId="urn:microsoft.com/office/officeart/2018/5/layout/CenteredIconLabelDescriptionList"/>
    <dgm:cxn modelId="{C128EBC3-9708-4103-A398-6AE4C84E6853}" type="presParOf" srcId="{8459AF47-1143-4549-AFEE-28496FD0E257}" destId="{92FAC2CD-5086-45F1-8340-1298ED5E4992}" srcOrd="0" destOrd="0" presId="urn:microsoft.com/office/officeart/2018/5/layout/CenteredIconLabelDescriptionList"/>
    <dgm:cxn modelId="{806E177D-913B-42A8-8983-5FC275FD0D7D}" type="presParOf" srcId="{92FAC2CD-5086-45F1-8340-1298ED5E4992}" destId="{8EDD6D1C-2A57-40B9-ACDD-9FEC06D34BB1}" srcOrd="0" destOrd="0" presId="urn:microsoft.com/office/officeart/2018/5/layout/CenteredIconLabelDescriptionList"/>
    <dgm:cxn modelId="{0A8821B7-36DA-4C97-9925-52D854243424}" type="presParOf" srcId="{92FAC2CD-5086-45F1-8340-1298ED5E4992}" destId="{0FF711CA-ADB0-4A34-9C02-EC40E64158BA}" srcOrd="1" destOrd="0" presId="urn:microsoft.com/office/officeart/2018/5/layout/CenteredIconLabelDescriptionList"/>
    <dgm:cxn modelId="{B614ED8C-8A61-4148-9E45-F7FCC698519C}" type="presParOf" srcId="{92FAC2CD-5086-45F1-8340-1298ED5E4992}" destId="{687F4487-7F8B-488C-9055-3B8E1BA66C2E}" srcOrd="2" destOrd="0" presId="urn:microsoft.com/office/officeart/2018/5/layout/CenteredIconLabelDescriptionList"/>
    <dgm:cxn modelId="{64A3476B-4AA3-4182-8477-AD7F24D49F3D}" type="presParOf" srcId="{92FAC2CD-5086-45F1-8340-1298ED5E4992}" destId="{4C1DDC71-9ED4-40FD-9DED-6FD826028015}" srcOrd="3" destOrd="0" presId="urn:microsoft.com/office/officeart/2018/5/layout/CenteredIconLabelDescriptionList"/>
    <dgm:cxn modelId="{7EFF2D50-0D37-4D84-807F-81F6C012C44A}" type="presParOf" srcId="{92FAC2CD-5086-45F1-8340-1298ED5E4992}" destId="{1FEFDC18-53D9-44CD-A5FC-800822E4184C}" srcOrd="4" destOrd="0" presId="urn:microsoft.com/office/officeart/2018/5/layout/CenteredIconLabelDescriptionList"/>
    <dgm:cxn modelId="{41F7F7D7-70C5-4A86-861C-542E4E9EAD8C}" type="presParOf" srcId="{8459AF47-1143-4549-AFEE-28496FD0E257}" destId="{28CC6E92-3FA6-42B8-A7E2-45B8B762F8D1}" srcOrd="1" destOrd="0" presId="urn:microsoft.com/office/officeart/2018/5/layout/CenteredIconLabelDescriptionList"/>
    <dgm:cxn modelId="{62A449DD-0271-4006-BCCE-8F1FA922572F}" type="presParOf" srcId="{8459AF47-1143-4549-AFEE-28496FD0E257}" destId="{0AED4BDE-EC1F-4A4E-BC0C-2A8F481C8309}" srcOrd="2" destOrd="0" presId="urn:microsoft.com/office/officeart/2018/5/layout/CenteredIconLabelDescriptionList"/>
    <dgm:cxn modelId="{645DC43D-086E-4F59-9A6C-3493C489DF30}" type="presParOf" srcId="{0AED4BDE-EC1F-4A4E-BC0C-2A8F481C8309}" destId="{797046B9-1458-481A-A47E-5FE8F04F1C74}" srcOrd="0" destOrd="0" presId="urn:microsoft.com/office/officeart/2018/5/layout/CenteredIconLabelDescriptionList"/>
    <dgm:cxn modelId="{77878819-7752-4497-8C56-F54107E5ED8F}" type="presParOf" srcId="{0AED4BDE-EC1F-4A4E-BC0C-2A8F481C8309}" destId="{AE067C9E-C623-4B11-A191-869514CDB5D0}" srcOrd="1" destOrd="0" presId="urn:microsoft.com/office/officeart/2018/5/layout/CenteredIconLabelDescriptionList"/>
    <dgm:cxn modelId="{473CFEA3-9CC8-4E32-A09D-9449DF687B63}" type="presParOf" srcId="{0AED4BDE-EC1F-4A4E-BC0C-2A8F481C8309}" destId="{B65706BF-B2A2-449F-A818-9E332901A637}" srcOrd="2" destOrd="0" presId="urn:microsoft.com/office/officeart/2018/5/layout/CenteredIconLabelDescriptionList"/>
    <dgm:cxn modelId="{F7E9251A-089C-42CC-95CE-B1D2C84F9DE6}" type="presParOf" srcId="{0AED4BDE-EC1F-4A4E-BC0C-2A8F481C8309}" destId="{C1D0937A-D1E1-4CFC-8B01-0325D9B1A08C}" srcOrd="3" destOrd="0" presId="urn:microsoft.com/office/officeart/2018/5/layout/CenteredIconLabelDescriptionList"/>
    <dgm:cxn modelId="{BB42122D-4B44-4381-BDE8-22EBB303BD59}" type="presParOf" srcId="{0AED4BDE-EC1F-4A4E-BC0C-2A8F481C8309}" destId="{5E53564A-4714-405E-9A57-76A4083C51C5}" srcOrd="4" destOrd="0" presId="urn:microsoft.com/office/officeart/2018/5/layout/Centered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99D21D-E292-478B-9CDE-02EDC3C395A3}" type="doc">
      <dgm:prSet loTypeId="urn:microsoft.com/office/officeart/2005/8/layout/process1" loCatId="process" qsTypeId="urn:microsoft.com/office/officeart/2005/8/quickstyle/3d4" qsCatId="3D" csTypeId="urn:microsoft.com/office/officeart/2005/8/colors/colorful3" csCatId="colorful"/>
      <dgm:spPr/>
      <dgm:t>
        <a:bodyPr/>
        <a:lstStyle/>
        <a:p>
          <a:endParaRPr lang="en-US"/>
        </a:p>
      </dgm:t>
    </dgm:pt>
    <dgm:pt modelId="{29805DDC-3D3A-4FD7-B7EF-1BABC0141CBF}">
      <dgm:prSet/>
      <dgm:spPr/>
      <dgm:t>
        <a:bodyPr/>
        <a:lstStyle/>
        <a:p>
          <a:r>
            <a:rPr lang="en-US" b="1"/>
            <a:t>1. General Model Feedback</a:t>
          </a:r>
          <a:endParaRPr lang="en-US"/>
        </a:p>
      </dgm:t>
    </dgm:pt>
    <dgm:pt modelId="{B1F7518F-411D-4A4A-8B27-B8A655EB397F}" type="parTrans" cxnId="{E846A540-6DA1-4FFA-B625-E7F6AF754BCD}">
      <dgm:prSet/>
      <dgm:spPr/>
      <dgm:t>
        <a:bodyPr/>
        <a:lstStyle/>
        <a:p>
          <a:endParaRPr lang="en-US"/>
        </a:p>
      </dgm:t>
    </dgm:pt>
    <dgm:pt modelId="{9795DF2A-3DE6-45DE-809B-9ACB1ABA5370}" type="sibTrans" cxnId="{E846A540-6DA1-4FFA-B625-E7F6AF754BCD}">
      <dgm:prSet phldrT="1" phldr="0"/>
      <dgm:spPr/>
      <dgm:t>
        <a:bodyPr/>
        <a:lstStyle/>
        <a:p>
          <a:r>
            <a:rPr lang="en-US"/>
            <a:t>1</a:t>
          </a:r>
        </a:p>
      </dgm:t>
    </dgm:pt>
    <dgm:pt modelId="{C8F5D5FB-14DB-4D1D-A597-38AADABFE41D}">
      <dgm:prSet/>
      <dgm:spPr/>
      <dgm:t>
        <a:bodyPr/>
        <a:lstStyle/>
        <a:p>
          <a:r>
            <a:rPr lang="en-US" b="1" dirty="0"/>
            <a:t>Florence-2</a:t>
          </a:r>
          <a:r>
            <a:rPr lang="en-US" dirty="0"/>
            <a:t>:</a:t>
          </a:r>
        </a:p>
      </dgm:t>
    </dgm:pt>
    <dgm:pt modelId="{EEDB3979-BE6C-4623-8EFC-1F2B9E1E3D13}" type="parTrans" cxnId="{C6A758C3-13F5-417D-A119-919416709B14}">
      <dgm:prSet/>
      <dgm:spPr/>
      <dgm:t>
        <a:bodyPr/>
        <a:lstStyle/>
        <a:p>
          <a:endParaRPr lang="en-US"/>
        </a:p>
      </dgm:t>
    </dgm:pt>
    <dgm:pt modelId="{542EF270-21D1-4B48-B79B-02278EB3B670}" type="sibTrans" cxnId="{C6A758C3-13F5-417D-A119-919416709B14}">
      <dgm:prSet/>
      <dgm:spPr/>
      <dgm:t>
        <a:bodyPr/>
        <a:lstStyle/>
        <a:p>
          <a:endParaRPr lang="en-US"/>
        </a:p>
      </dgm:t>
    </dgm:pt>
    <dgm:pt modelId="{D1E3BA14-5075-4C13-8DB3-2A934D49BE89}">
      <dgm:prSet/>
      <dgm:spPr/>
      <dgm:t>
        <a:bodyPr/>
        <a:lstStyle/>
        <a:p>
          <a:r>
            <a:rPr lang="en-US" dirty="0"/>
            <a:t>Adding fictional info... like sitting on a bench and looking at sky while there is no sky, stuff like that.</a:t>
          </a:r>
        </a:p>
      </dgm:t>
    </dgm:pt>
    <dgm:pt modelId="{FD8D9D22-98DC-4B33-A87B-ED7CA042B3C1}" type="parTrans" cxnId="{7CC980ED-BD11-4B2E-BC22-54F611A92FC6}">
      <dgm:prSet/>
      <dgm:spPr/>
      <dgm:t>
        <a:bodyPr/>
        <a:lstStyle/>
        <a:p>
          <a:endParaRPr lang="en-US"/>
        </a:p>
      </dgm:t>
    </dgm:pt>
    <dgm:pt modelId="{399CF6C3-6C51-4DBA-B91F-16BF5BDECFFA}" type="sibTrans" cxnId="{7CC980ED-BD11-4B2E-BC22-54F611A92FC6}">
      <dgm:prSet/>
      <dgm:spPr/>
      <dgm:t>
        <a:bodyPr/>
        <a:lstStyle/>
        <a:p>
          <a:endParaRPr lang="en-US"/>
        </a:p>
      </dgm:t>
    </dgm:pt>
    <dgm:pt modelId="{D4DEC7B7-4939-47B0-9197-E3216608E8E0}">
      <dgm:prSet/>
      <dgm:spPr/>
      <dgm:t>
        <a:bodyPr/>
        <a:lstStyle/>
        <a:p>
          <a:r>
            <a:rPr lang="en-US"/>
            <a:t>Couldn't identify if the person is a woman or man.</a:t>
          </a:r>
        </a:p>
      </dgm:t>
    </dgm:pt>
    <dgm:pt modelId="{649C72BB-3865-4D29-86D1-0460202B7375}" type="parTrans" cxnId="{E43ECD10-5301-4DBB-8E0D-F01F3466B6D4}">
      <dgm:prSet/>
      <dgm:spPr/>
      <dgm:t>
        <a:bodyPr/>
        <a:lstStyle/>
        <a:p>
          <a:endParaRPr lang="en-US"/>
        </a:p>
      </dgm:t>
    </dgm:pt>
    <dgm:pt modelId="{A03F20CB-CD7C-4EE8-86B8-670F7AACBDCA}" type="sibTrans" cxnId="{E43ECD10-5301-4DBB-8E0D-F01F3466B6D4}">
      <dgm:prSet/>
      <dgm:spPr/>
      <dgm:t>
        <a:bodyPr/>
        <a:lstStyle/>
        <a:p>
          <a:endParaRPr lang="en-US"/>
        </a:p>
      </dgm:t>
    </dgm:pt>
    <dgm:pt modelId="{B25A135C-BCE8-474B-848E-7866ABFECE76}">
      <dgm:prSet/>
      <dgm:spPr/>
      <dgm:t>
        <a:bodyPr/>
        <a:lstStyle/>
        <a:p>
          <a:r>
            <a:rPr lang="en-US" b="1"/>
            <a:t>joyCaption</a:t>
          </a:r>
          <a:r>
            <a:rPr lang="en-US"/>
            <a:t>:</a:t>
          </a:r>
        </a:p>
      </dgm:t>
    </dgm:pt>
    <dgm:pt modelId="{8B5B6F80-E49C-47F4-8547-5C1598BC81FC}" type="parTrans" cxnId="{04308C85-1507-45B0-B93D-1A7BCD680C7A}">
      <dgm:prSet/>
      <dgm:spPr/>
      <dgm:t>
        <a:bodyPr/>
        <a:lstStyle/>
        <a:p>
          <a:endParaRPr lang="en-US"/>
        </a:p>
      </dgm:t>
    </dgm:pt>
    <dgm:pt modelId="{A2436EA9-4A24-4CA9-A4A0-8A193728617E}" type="sibTrans" cxnId="{04308C85-1507-45B0-B93D-1A7BCD680C7A}">
      <dgm:prSet/>
      <dgm:spPr/>
      <dgm:t>
        <a:bodyPr/>
        <a:lstStyle/>
        <a:p>
          <a:endParaRPr lang="en-US"/>
        </a:p>
      </dgm:t>
    </dgm:pt>
    <dgm:pt modelId="{F1DE8304-75FF-446A-A9C6-B4814B0B8634}">
      <dgm:prSet/>
      <dgm:spPr/>
      <dgm:t>
        <a:bodyPr/>
        <a:lstStyle/>
        <a:p>
          <a:r>
            <a:rPr lang="en-US" dirty="0"/>
            <a:t>Very good model with very good output (could identify that the dress is semi-transparent ) but we couldn't find its source code as it's Chinese and they use  COMFY UI.</a:t>
          </a:r>
        </a:p>
      </dgm:t>
    </dgm:pt>
    <dgm:pt modelId="{9AE94C07-DB36-45E4-9D21-CC30A7DBD74E}" type="parTrans" cxnId="{86F4F49E-4B18-41E1-8682-DBBB971B803C}">
      <dgm:prSet/>
      <dgm:spPr/>
      <dgm:t>
        <a:bodyPr/>
        <a:lstStyle/>
        <a:p>
          <a:endParaRPr lang="en-US"/>
        </a:p>
      </dgm:t>
    </dgm:pt>
    <dgm:pt modelId="{D22BDE44-6240-41ED-8C85-BA9A4DB58AF1}" type="sibTrans" cxnId="{86F4F49E-4B18-41E1-8682-DBBB971B803C}">
      <dgm:prSet/>
      <dgm:spPr/>
      <dgm:t>
        <a:bodyPr/>
        <a:lstStyle/>
        <a:p>
          <a:endParaRPr lang="en-US"/>
        </a:p>
      </dgm:t>
    </dgm:pt>
    <dgm:pt modelId="{01EE6001-E421-4D56-A36E-54EA16058F55}">
      <dgm:prSet/>
      <dgm:spPr/>
      <dgm:t>
        <a:bodyPr/>
        <a:lstStyle/>
        <a:p>
          <a:r>
            <a:rPr lang="en-US" b="1"/>
            <a:t>2. Model Performance Issues</a:t>
          </a:r>
          <a:endParaRPr lang="en-US"/>
        </a:p>
      </dgm:t>
    </dgm:pt>
    <dgm:pt modelId="{CB145BE6-D37F-4ACA-89FA-D6B0DA5AD2CD}" type="parTrans" cxnId="{3EA0D76E-2298-4C56-9D19-D86439DD5EC6}">
      <dgm:prSet/>
      <dgm:spPr/>
      <dgm:t>
        <a:bodyPr/>
        <a:lstStyle/>
        <a:p>
          <a:endParaRPr lang="en-US"/>
        </a:p>
      </dgm:t>
    </dgm:pt>
    <dgm:pt modelId="{3214F71A-A428-4E71-BE3D-19FCB80E0F41}" type="sibTrans" cxnId="{3EA0D76E-2298-4C56-9D19-D86439DD5EC6}">
      <dgm:prSet phldrT="2" phldr="0"/>
      <dgm:spPr/>
      <dgm:t>
        <a:bodyPr/>
        <a:lstStyle/>
        <a:p>
          <a:r>
            <a:rPr lang="en-US"/>
            <a:t>2</a:t>
          </a:r>
        </a:p>
      </dgm:t>
    </dgm:pt>
    <dgm:pt modelId="{7B7C01CE-4DF2-4739-986F-73021E682307}">
      <dgm:prSet/>
      <dgm:spPr/>
      <dgm:t>
        <a:bodyPr/>
        <a:lstStyle/>
        <a:p>
          <a:r>
            <a:rPr lang="en-US" b="1" dirty="0"/>
            <a:t>qwen2-VL</a:t>
          </a:r>
          <a:r>
            <a:rPr lang="en-US" dirty="0"/>
            <a:t>:</a:t>
          </a:r>
        </a:p>
      </dgm:t>
    </dgm:pt>
    <dgm:pt modelId="{CA66F11B-1F87-4C76-B441-327D0778A304}" type="parTrans" cxnId="{AF1A34B1-7446-4980-9EB8-6AC511CC6011}">
      <dgm:prSet/>
      <dgm:spPr/>
      <dgm:t>
        <a:bodyPr/>
        <a:lstStyle/>
        <a:p>
          <a:endParaRPr lang="en-US"/>
        </a:p>
      </dgm:t>
    </dgm:pt>
    <dgm:pt modelId="{75274EE0-C164-4B55-A8E6-951672DAFBFF}" type="sibTrans" cxnId="{AF1A34B1-7446-4980-9EB8-6AC511CC6011}">
      <dgm:prSet/>
      <dgm:spPr/>
      <dgm:t>
        <a:bodyPr/>
        <a:lstStyle/>
        <a:p>
          <a:endParaRPr lang="en-US"/>
        </a:p>
      </dgm:t>
    </dgm:pt>
    <dgm:pt modelId="{148E146F-EA8E-4A33-8844-3BDF72C83F7E}">
      <dgm:prSet/>
      <dgm:spPr/>
      <dgm:t>
        <a:bodyPr/>
        <a:lstStyle/>
        <a:p>
          <a:r>
            <a:rPr lang="en-US"/>
            <a:t>very good results </a:t>
          </a:r>
        </a:p>
      </dgm:t>
    </dgm:pt>
    <dgm:pt modelId="{9A5276C2-9730-45FC-92CA-6015629230D5}" type="parTrans" cxnId="{413D72CB-1B06-498C-A01A-A4B4FF55FE26}">
      <dgm:prSet/>
      <dgm:spPr/>
      <dgm:t>
        <a:bodyPr/>
        <a:lstStyle/>
        <a:p>
          <a:endParaRPr lang="en-US"/>
        </a:p>
      </dgm:t>
    </dgm:pt>
    <dgm:pt modelId="{54C36597-C660-4141-B675-0CF047EB3E9B}" type="sibTrans" cxnId="{413D72CB-1B06-498C-A01A-A4B4FF55FE26}">
      <dgm:prSet/>
      <dgm:spPr/>
      <dgm:t>
        <a:bodyPr/>
        <a:lstStyle/>
        <a:p>
          <a:endParaRPr lang="en-US"/>
        </a:p>
      </dgm:t>
    </dgm:pt>
    <dgm:pt modelId="{1B48AF50-61D3-43B9-9153-BBFF32F8A2D4}">
      <dgm:prSet/>
      <dgm:spPr/>
      <dgm:t>
        <a:bodyPr/>
        <a:lstStyle/>
        <a:p>
          <a:r>
            <a:rPr lang="en-US"/>
            <a:t>can’t be run even the 2B on colab.</a:t>
          </a:r>
        </a:p>
      </dgm:t>
    </dgm:pt>
    <dgm:pt modelId="{1CA4AD98-3AE7-40AC-8CDF-EB29568B7641}" type="parTrans" cxnId="{EA9D540A-36BF-4495-935F-E6A06BAEBB4B}">
      <dgm:prSet/>
      <dgm:spPr/>
      <dgm:t>
        <a:bodyPr/>
        <a:lstStyle/>
        <a:p>
          <a:endParaRPr lang="en-US"/>
        </a:p>
      </dgm:t>
    </dgm:pt>
    <dgm:pt modelId="{3D92C77F-1D06-4170-8971-2D5B277A7211}" type="sibTrans" cxnId="{EA9D540A-36BF-4495-935F-E6A06BAEBB4B}">
      <dgm:prSet/>
      <dgm:spPr/>
      <dgm:t>
        <a:bodyPr/>
        <a:lstStyle/>
        <a:p>
          <a:endParaRPr lang="en-US"/>
        </a:p>
      </dgm:t>
    </dgm:pt>
    <dgm:pt modelId="{8C83CA02-AB29-4E96-870F-D5D8DA932C78}">
      <dgm:prSet/>
      <dgm:spPr/>
      <dgm:t>
        <a:bodyPr/>
        <a:lstStyle/>
        <a:p>
          <a:r>
            <a:rPr lang="en-US"/>
            <a:t>Couldn’t access it on Kaggle </a:t>
          </a:r>
        </a:p>
      </dgm:t>
    </dgm:pt>
    <dgm:pt modelId="{0F9B1082-B70B-4709-8296-382A636D0637}" type="parTrans" cxnId="{1D8D6C1C-72FC-4964-AE03-3DE7D1F133C9}">
      <dgm:prSet/>
      <dgm:spPr/>
      <dgm:t>
        <a:bodyPr/>
        <a:lstStyle/>
        <a:p>
          <a:endParaRPr lang="en-US"/>
        </a:p>
      </dgm:t>
    </dgm:pt>
    <dgm:pt modelId="{0010C448-716A-4D38-B86A-60799AF83129}" type="sibTrans" cxnId="{1D8D6C1C-72FC-4964-AE03-3DE7D1F133C9}">
      <dgm:prSet/>
      <dgm:spPr/>
      <dgm:t>
        <a:bodyPr/>
        <a:lstStyle/>
        <a:p>
          <a:endParaRPr lang="en-US"/>
        </a:p>
      </dgm:t>
    </dgm:pt>
    <dgm:pt modelId="{B45C9385-AB77-4BCA-ACAD-45CAEF8177A7}">
      <dgm:prSet/>
      <dgm:spPr/>
      <dgm:t>
        <a:bodyPr/>
        <a:lstStyle/>
        <a:p>
          <a:r>
            <a:rPr lang="en-US" b="1"/>
            <a:t>nano llava</a:t>
          </a:r>
          <a:r>
            <a:rPr lang="en-US"/>
            <a:t>:</a:t>
          </a:r>
        </a:p>
      </dgm:t>
    </dgm:pt>
    <dgm:pt modelId="{FB43B669-37EA-49E0-B350-B34E5FEBD068}" type="parTrans" cxnId="{782CBDF4-A65B-45F7-B3E9-B820C6495F47}">
      <dgm:prSet/>
      <dgm:spPr/>
      <dgm:t>
        <a:bodyPr/>
        <a:lstStyle/>
        <a:p>
          <a:endParaRPr lang="en-US"/>
        </a:p>
      </dgm:t>
    </dgm:pt>
    <dgm:pt modelId="{1AA92645-D51A-40AF-97D9-8709B018FF58}" type="sibTrans" cxnId="{782CBDF4-A65B-45F7-B3E9-B820C6495F47}">
      <dgm:prSet/>
      <dgm:spPr/>
      <dgm:t>
        <a:bodyPr/>
        <a:lstStyle/>
        <a:p>
          <a:endParaRPr lang="en-US"/>
        </a:p>
      </dgm:t>
    </dgm:pt>
    <dgm:pt modelId="{D94A70E2-2AA5-4A44-A862-C93C1820463A}">
      <dgm:prSet/>
      <dgm:spPr/>
      <dgm:t>
        <a:bodyPr/>
        <a:lstStyle/>
        <a:p>
          <a:r>
            <a:rPr lang="en-US" dirty="0"/>
            <a:t>Can't describe the complex photos.</a:t>
          </a:r>
        </a:p>
      </dgm:t>
    </dgm:pt>
    <dgm:pt modelId="{0E10155A-74AD-4D83-9671-082821C1407E}" type="parTrans" cxnId="{7C2A5781-7AFE-4EF1-B7A7-98C1A6323142}">
      <dgm:prSet/>
      <dgm:spPr/>
      <dgm:t>
        <a:bodyPr/>
        <a:lstStyle/>
        <a:p>
          <a:endParaRPr lang="en-US"/>
        </a:p>
      </dgm:t>
    </dgm:pt>
    <dgm:pt modelId="{4FDD626E-4049-488B-A889-1C28295D4EAA}" type="sibTrans" cxnId="{7C2A5781-7AFE-4EF1-B7A7-98C1A6323142}">
      <dgm:prSet/>
      <dgm:spPr/>
      <dgm:t>
        <a:bodyPr/>
        <a:lstStyle/>
        <a:p>
          <a:endParaRPr lang="en-US"/>
        </a:p>
      </dgm:t>
    </dgm:pt>
    <dgm:pt modelId="{E28E2380-AA49-4AF3-B937-E5046B82FE2E}">
      <dgm:prSet/>
      <dgm:spPr/>
      <dgm:t>
        <a:bodyPr/>
        <a:lstStyle/>
        <a:p>
          <a:r>
            <a:rPr lang="en-US" b="1"/>
            <a:t>llava-v1.6-vicuna and llava 1.5v</a:t>
          </a:r>
          <a:r>
            <a:rPr lang="en-US"/>
            <a:t>:</a:t>
          </a:r>
        </a:p>
      </dgm:t>
    </dgm:pt>
    <dgm:pt modelId="{1DE1B89C-5A8C-472E-B251-032633B17DC2}" type="parTrans" cxnId="{84654C58-5A83-4E14-9754-1B165BC10150}">
      <dgm:prSet/>
      <dgm:spPr/>
      <dgm:t>
        <a:bodyPr/>
        <a:lstStyle/>
        <a:p>
          <a:endParaRPr lang="en-US"/>
        </a:p>
      </dgm:t>
    </dgm:pt>
    <dgm:pt modelId="{14341D61-FF7B-4359-AA53-7663335DEBA9}" type="sibTrans" cxnId="{84654C58-5A83-4E14-9754-1B165BC10150}">
      <dgm:prSet/>
      <dgm:spPr/>
      <dgm:t>
        <a:bodyPr/>
        <a:lstStyle/>
        <a:p>
          <a:endParaRPr lang="en-US"/>
        </a:p>
      </dgm:t>
    </dgm:pt>
    <dgm:pt modelId="{C82ED3F2-96DF-4308-A1C5-26DC69EF38AE}">
      <dgm:prSet/>
      <dgm:spPr/>
      <dgm:t>
        <a:bodyPr/>
        <a:lstStyle/>
        <a:p>
          <a:r>
            <a:rPr lang="en-US" dirty="0"/>
            <a:t>Not good outputs.</a:t>
          </a:r>
        </a:p>
      </dgm:t>
    </dgm:pt>
    <dgm:pt modelId="{B54E73DC-10CB-461F-8941-E646B3F15E4E}" type="parTrans" cxnId="{D7BF4249-85C1-4DB9-AC4D-1B9FEA6F7682}">
      <dgm:prSet/>
      <dgm:spPr/>
      <dgm:t>
        <a:bodyPr/>
        <a:lstStyle/>
        <a:p>
          <a:endParaRPr lang="en-US"/>
        </a:p>
      </dgm:t>
    </dgm:pt>
    <dgm:pt modelId="{5E68C0ED-277C-45AF-9215-3390AA526FFA}" type="sibTrans" cxnId="{D7BF4249-85C1-4DB9-AC4D-1B9FEA6F7682}">
      <dgm:prSet/>
      <dgm:spPr/>
      <dgm:t>
        <a:bodyPr/>
        <a:lstStyle/>
        <a:p>
          <a:endParaRPr lang="en-US"/>
        </a:p>
      </dgm:t>
    </dgm:pt>
    <dgm:pt modelId="{FAA304C2-91F0-4958-B43B-2407C2984808}">
      <dgm:prSet/>
      <dgm:spPr/>
      <dgm:t>
        <a:bodyPr/>
        <a:lstStyle/>
        <a:p>
          <a:r>
            <a:rPr lang="en-US" b="1"/>
            <a:t>Mistral 7B, mixtral 8x7B</a:t>
          </a:r>
          <a:r>
            <a:rPr lang="en-US"/>
            <a:t>:</a:t>
          </a:r>
        </a:p>
      </dgm:t>
    </dgm:pt>
    <dgm:pt modelId="{FD622F9F-152B-4315-9459-E9C2FE27A799}" type="parTrans" cxnId="{6BEFA6A0-4E3F-4992-9830-EE69CD87391A}">
      <dgm:prSet/>
      <dgm:spPr/>
      <dgm:t>
        <a:bodyPr/>
        <a:lstStyle/>
        <a:p>
          <a:endParaRPr lang="en-US"/>
        </a:p>
      </dgm:t>
    </dgm:pt>
    <dgm:pt modelId="{A3110770-F344-4AD8-93B8-25B9F2DE6415}" type="sibTrans" cxnId="{6BEFA6A0-4E3F-4992-9830-EE69CD87391A}">
      <dgm:prSet/>
      <dgm:spPr/>
      <dgm:t>
        <a:bodyPr/>
        <a:lstStyle/>
        <a:p>
          <a:endParaRPr lang="en-US"/>
        </a:p>
      </dgm:t>
    </dgm:pt>
    <dgm:pt modelId="{49FD2207-27BA-4A87-A698-E73E13CBE612}">
      <dgm:prSet/>
      <dgm:spPr/>
      <dgm:t>
        <a:bodyPr/>
        <a:lstStyle/>
        <a:p>
          <a:r>
            <a:rPr lang="en-US"/>
            <a:t>Both couldn't work.</a:t>
          </a:r>
        </a:p>
      </dgm:t>
    </dgm:pt>
    <dgm:pt modelId="{5CEBFEFE-282A-4233-868C-2A6B2009AA54}" type="parTrans" cxnId="{713342A2-097C-4654-84C2-63A3E3C3917B}">
      <dgm:prSet/>
      <dgm:spPr/>
      <dgm:t>
        <a:bodyPr/>
        <a:lstStyle/>
        <a:p>
          <a:endParaRPr lang="en-US"/>
        </a:p>
      </dgm:t>
    </dgm:pt>
    <dgm:pt modelId="{6C934777-EDD3-403F-876E-BC3E8A4DAEEA}" type="sibTrans" cxnId="{713342A2-097C-4654-84C2-63A3E3C3917B}">
      <dgm:prSet/>
      <dgm:spPr/>
      <dgm:t>
        <a:bodyPr/>
        <a:lstStyle/>
        <a:p>
          <a:endParaRPr lang="en-US"/>
        </a:p>
      </dgm:t>
    </dgm:pt>
    <dgm:pt modelId="{D4B087B2-72DD-451E-B945-1C99FA0AB1D5}">
      <dgm:prSet/>
      <dgm:spPr/>
      <dgm:t>
        <a:bodyPr/>
        <a:lstStyle/>
        <a:p>
          <a:r>
            <a:rPr lang="en-US" b="1"/>
            <a:t>Molmo-7B-D-0924</a:t>
          </a:r>
          <a:r>
            <a:rPr lang="en-US"/>
            <a:t>:</a:t>
          </a:r>
        </a:p>
      </dgm:t>
    </dgm:pt>
    <dgm:pt modelId="{E2735CE8-6193-4E4E-B63E-77E2FF31DECA}" type="parTrans" cxnId="{6AB0A985-2722-4DCC-B14E-91438900CF1A}">
      <dgm:prSet/>
      <dgm:spPr/>
      <dgm:t>
        <a:bodyPr/>
        <a:lstStyle/>
        <a:p>
          <a:endParaRPr lang="en-US"/>
        </a:p>
      </dgm:t>
    </dgm:pt>
    <dgm:pt modelId="{4030A812-002B-4298-B278-C24D083C4620}" type="sibTrans" cxnId="{6AB0A985-2722-4DCC-B14E-91438900CF1A}">
      <dgm:prSet/>
      <dgm:spPr/>
      <dgm:t>
        <a:bodyPr/>
        <a:lstStyle/>
        <a:p>
          <a:endParaRPr lang="en-US"/>
        </a:p>
      </dgm:t>
    </dgm:pt>
    <dgm:pt modelId="{1A1F37AB-D62B-4509-BE06-5FAB8964770A}">
      <dgm:prSet/>
      <dgm:spPr/>
      <dgm:t>
        <a:bodyPr/>
        <a:lstStyle/>
        <a:p>
          <a:r>
            <a:rPr lang="en-US"/>
            <a:t>Can’t be run on Kaggle </a:t>
          </a:r>
        </a:p>
      </dgm:t>
    </dgm:pt>
    <dgm:pt modelId="{7CDED6AC-449B-4602-9C6C-6393750CD8CA}" type="parTrans" cxnId="{256D7986-53F5-47FF-AB6D-496B1ABEA1A4}">
      <dgm:prSet/>
      <dgm:spPr/>
      <dgm:t>
        <a:bodyPr/>
        <a:lstStyle/>
        <a:p>
          <a:endParaRPr lang="en-US"/>
        </a:p>
      </dgm:t>
    </dgm:pt>
    <dgm:pt modelId="{796D6938-8856-4041-BF42-CE3BB6E53DF2}" type="sibTrans" cxnId="{256D7986-53F5-47FF-AB6D-496B1ABEA1A4}">
      <dgm:prSet/>
      <dgm:spPr/>
      <dgm:t>
        <a:bodyPr/>
        <a:lstStyle/>
        <a:p>
          <a:endParaRPr lang="en-US"/>
        </a:p>
      </dgm:t>
    </dgm:pt>
    <dgm:pt modelId="{3CC27B07-F5BD-4EE1-ACC6-B9F2A3F04945}">
      <dgm:prSet/>
      <dgm:spPr/>
      <dgm:t>
        <a:bodyPr/>
        <a:lstStyle/>
        <a:p>
          <a:r>
            <a:rPr lang="en-US" b="1"/>
            <a:t>LLM</a:t>
          </a:r>
          <a:r>
            <a:rPr lang="en-US"/>
            <a:t>:</a:t>
          </a:r>
        </a:p>
      </dgm:t>
    </dgm:pt>
    <dgm:pt modelId="{B289032B-9FF4-461C-8CE7-BF67FCE6FE1C}" type="parTrans" cxnId="{5D839854-74F2-4B51-AACD-0C1A6DDD48D0}">
      <dgm:prSet/>
      <dgm:spPr/>
      <dgm:t>
        <a:bodyPr/>
        <a:lstStyle/>
        <a:p>
          <a:endParaRPr lang="en-US"/>
        </a:p>
      </dgm:t>
    </dgm:pt>
    <dgm:pt modelId="{2442894A-28AA-4FB7-99B6-7207751B1E41}" type="sibTrans" cxnId="{5D839854-74F2-4B51-AACD-0C1A6DDD48D0}">
      <dgm:prSet/>
      <dgm:spPr/>
      <dgm:t>
        <a:bodyPr/>
        <a:lstStyle/>
        <a:p>
          <a:endParaRPr lang="en-US"/>
        </a:p>
      </dgm:t>
    </dgm:pt>
    <dgm:pt modelId="{40D44129-351D-4BB7-99F7-106420DA64CC}">
      <dgm:prSet/>
      <dgm:spPr/>
      <dgm:t>
        <a:bodyPr/>
        <a:lstStyle/>
        <a:p>
          <a:r>
            <a:rPr lang="en-US"/>
            <a:t>llama 3.2 1B low quality output </a:t>
          </a:r>
        </a:p>
      </dgm:t>
    </dgm:pt>
    <dgm:pt modelId="{5377E3A3-AA96-429B-B216-532F9EAF804F}" type="parTrans" cxnId="{B46E6739-D8DE-4962-A353-A4178495E039}">
      <dgm:prSet/>
      <dgm:spPr/>
      <dgm:t>
        <a:bodyPr/>
        <a:lstStyle/>
        <a:p>
          <a:endParaRPr lang="en-US"/>
        </a:p>
      </dgm:t>
    </dgm:pt>
    <dgm:pt modelId="{B20AE9C0-9C0F-4F49-B855-6DD253398F4D}" type="sibTrans" cxnId="{B46E6739-D8DE-4962-A353-A4178495E039}">
      <dgm:prSet/>
      <dgm:spPr/>
      <dgm:t>
        <a:bodyPr/>
        <a:lstStyle/>
        <a:p>
          <a:endParaRPr lang="en-US"/>
        </a:p>
      </dgm:t>
    </dgm:pt>
    <dgm:pt modelId="{770AE119-7A4F-4C11-93C7-198CF9692FBE}">
      <dgm:prSet/>
      <dgm:spPr/>
      <dgm:t>
        <a:bodyPr/>
        <a:lstStyle/>
        <a:p>
          <a:r>
            <a:rPr lang="en-US" dirty="0"/>
            <a:t>llama 3.2 11B (VL) --&gt; Less details and the other couldn't work on collab.</a:t>
          </a:r>
        </a:p>
      </dgm:t>
    </dgm:pt>
    <dgm:pt modelId="{95C23920-8DE0-4B81-9805-C0BB4665ABB6}" type="parTrans" cxnId="{02533BF5-A9D3-4A82-BAA3-4A93D6103680}">
      <dgm:prSet/>
      <dgm:spPr/>
      <dgm:t>
        <a:bodyPr/>
        <a:lstStyle/>
        <a:p>
          <a:endParaRPr lang="en-US"/>
        </a:p>
      </dgm:t>
    </dgm:pt>
    <dgm:pt modelId="{DD843514-2CFB-4D8F-AC6D-8F79945427D2}" type="sibTrans" cxnId="{02533BF5-A9D3-4A82-BAA3-4A93D6103680}">
      <dgm:prSet/>
      <dgm:spPr/>
      <dgm:t>
        <a:bodyPr/>
        <a:lstStyle/>
        <a:p>
          <a:endParaRPr lang="en-US"/>
        </a:p>
      </dgm:t>
    </dgm:pt>
    <dgm:pt modelId="{5572671E-9D94-4BB7-B3C7-0F2F98DDFAB0}">
      <dgm:prSet/>
      <dgm:spPr/>
      <dgm:t>
        <a:bodyPr/>
        <a:lstStyle/>
        <a:p>
          <a:r>
            <a:rPr lang="en-US" b="1"/>
            <a:t>3. Successful Model Performance</a:t>
          </a:r>
          <a:endParaRPr lang="en-US"/>
        </a:p>
      </dgm:t>
    </dgm:pt>
    <dgm:pt modelId="{18167EFA-F9B2-4030-A407-47BB6F860B21}" type="parTrans" cxnId="{9EC36724-CDB9-475B-B6F8-98843814EC67}">
      <dgm:prSet/>
      <dgm:spPr/>
      <dgm:t>
        <a:bodyPr/>
        <a:lstStyle/>
        <a:p>
          <a:endParaRPr lang="en-US"/>
        </a:p>
      </dgm:t>
    </dgm:pt>
    <dgm:pt modelId="{52270E7A-267D-4245-92BD-EDEDCCF1CA68}" type="sibTrans" cxnId="{9EC36724-CDB9-475B-B6F8-98843814EC67}">
      <dgm:prSet phldrT="3" phldr="0"/>
      <dgm:spPr/>
    </dgm:pt>
    <dgm:pt modelId="{E4D4037B-5B9D-4266-812D-9F7E8A07A72D}">
      <dgm:prSet/>
      <dgm:spPr/>
      <dgm:t>
        <a:bodyPr/>
        <a:lstStyle/>
        <a:p>
          <a:r>
            <a:rPr lang="en-US" b="1" dirty="0"/>
            <a:t>llava-v1.6-mistral-7b-hf</a:t>
          </a:r>
          <a:r>
            <a:rPr lang="en-US" dirty="0"/>
            <a:t>:</a:t>
          </a:r>
        </a:p>
      </dgm:t>
    </dgm:pt>
    <dgm:pt modelId="{123A01A7-2DA7-4A39-AC36-ED3C01334F95}" type="parTrans" cxnId="{788C568B-EED9-4363-B273-185148F8E436}">
      <dgm:prSet/>
      <dgm:spPr/>
      <dgm:t>
        <a:bodyPr/>
        <a:lstStyle/>
        <a:p>
          <a:endParaRPr lang="en-US"/>
        </a:p>
      </dgm:t>
    </dgm:pt>
    <dgm:pt modelId="{3787B711-0071-409E-9CAC-C42A47358F57}" type="sibTrans" cxnId="{788C568B-EED9-4363-B273-185148F8E436}">
      <dgm:prSet/>
      <dgm:spPr/>
      <dgm:t>
        <a:bodyPr/>
        <a:lstStyle/>
        <a:p>
          <a:endParaRPr lang="en-US"/>
        </a:p>
      </dgm:t>
    </dgm:pt>
    <dgm:pt modelId="{FC3ED8FE-1704-42FC-A09C-A59E56AD0E37}">
      <dgm:prSet/>
      <dgm:spPr/>
      <dgm:t>
        <a:bodyPr/>
        <a:lstStyle/>
        <a:p>
          <a:r>
            <a:rPr lang="en-US"/>
            <a:t>Perfect... could identify the dress, the woman, and no fictional adding.</a:t>
          </a:r>
        </a:p>
      </dgm:t>
    </dgm:pt>
    <dgm:pt modelId="{5DE656E7-D2A3-4D99-B86B-D67ADC14B43A}" type="parTrans" cxnId="{C13AFA29-A97E-451E-8CE2-E882521C29DB}">
      <dgm:prSet/>
      <dgm:spPr/>
      <dgm:t>
        <a:bodyPr/>
        <a:lstStyle/>
        <a:p>
          <a:endParaRPr lang="en-US"/>
        </a:p>
      </dgm:t>
    </dgm:pt>
    <dgm:pt modelId="{3E42E165-ADAF-4E5D-BB07-A5259FE2204E}" type="sibTrans" cxnId="{C13AFA29-A97E-451E-8CE2-E882521C29DB}">
      <dgm:prSet/>
      <dgm:spPr/>
      <dgm:t>
        <a:bodyPr/>
        <a:lstStyle/>
        <a:p>
          <a:endParaRPr lang="en-US"/>
        </a:p>
      </dgm:t>
    </dgm:pt>
    <dgm:pt modelId="{D9F98FD0-4145-427B-8651-A0D6EE31E758}">
      <dgm:prSet/>
      <dgm:spPr/>
      <dgm:t>
        <a:bodyPr/>
        <a:lstStyle/>
        <a:p>
          <a:r>
            <a:rPr lang="en-US" b="1"/>
            <a:t>llama 3.2 3B</a:t>
          </a:r>
          <a:r>
            <a:rPr lang="en-US"/>
            <a:t>:</a:t>
          </a:r>
        </a:p>
      </dgm:t>
    </dgm:pt>
    <dgm:pt modelId="{7699E502-D408-4FBB-9968-69C890634700}" type="parTrans" cxnId="{5071A3FA-E8B3-4E74-B33C-A21860819854}">
      <dgm:prSet/>
      <dgm:spPr/>
      <dgm:t>
        <a:bodyPr/>
        <a:lstStyle/>
        <a:p>
          <a:endParaRPr lang="en-US"/>
        </a:p>
      </dgm:t>
    </dgm:pt>
    <dgm:pt modelId="{07F97D40-4604-4747-AB12-FBE499CC14AA}" type="sibTrans" cxnId="{5071A3FA-E8B3-4E74-B33C-A21860819854}">
      <dgm:prSet/>
      <dgm:spPr/>
      <dgm:t>
        <a:bodyPr/>
        <a:lstStyle/>
        <a:p>
          <a:endParaRPr lang="en-US"/>
        </a:p>
      </dgm:t>
    </dgm:pt>
    <dgm:pt modelId="{2AFDEA67-F1A4-4FF2-88C8-9D27538E218F}">
      <dgm:prSet/>
      <dgm:spPr/>
      <dgm:t>
        <a:bodyPr/>
        <a:lstStyle/>
        <a:p>
          <a:r>
            <a:rPr lang="en-US"/>
            <a:t>Decent output.</a:t>
          </a:r>
        </a:p>
      </dgm:t>
    </dgm:pt>
    <dgm:pt modelId="{8341AA9C-2B91-4599-82ED-EFF7A1EB8D73}" type="parTrans" cxnId="{6737BA3D-1495-4A11-9FFA-2CC9D4ED99CC}">
      <dgm:prSet/>
      <dgm:spPr/>
      <dgm:t>
        <a:bodyPr/>
        <a:lstStyle/>
        <a:p>
          <a:endParaRPr lang="en-US"/>
        </a:p>
      </dgm:t>
    </dgm:pt>
    <dgm:pt modelId="{65A465CE-2769-4B9E-B4B8-F938EBAC1ED5}" type="sibTrans" cxnId="{6737BA3D-1495-4A11-9FFA-2CC9D4ED99CC}">
      <dgm:prSet/>
      <dgm:spPr/>
      <dgm:t>
        <a:bodyPr/>
        <a:lstStyle/>
        <a:p>
          <a:endParaRPr lang="en-US"/>
        </a:p>
      </dgm:t>
    </dgm:pt>
    <dgm:pt modelId="{18440466-BF95-463A-AEA9-F259917046CB}" type="pres">
      <dgm:prSet presAssocID="{2C99D21D-E292-478B-9CDE-02EDC3C395A3}" presName="Name0" presStyleCnt="0">
        <dgm:presLayoutVars>
          <dgm:dir/>
          <dgm:resizeHandles val="exact"/>
        </dgm:presLayoutVars>
      </dgm:prSet>
      <dgm:spPr/>
    </dgm:pt>
    <dgm:pt modelId="{25F64BDC-5D88-4C71-BBDD-F278C490F1F8}" type="pres">
      <dgm:prSet presAssocID="{29805DDC-3D3A-4FD7-B7EF-1BABC0141CBF}" presName="node" presStyleLbl="node1" presStyleIdx="0" presStyleCnt="3">
        <dgm:presLayoutVars>
          <dgm:bulletEnabled val="1"/>
        </dgm:presLayoutVars>
      </dgm:prSet>
      <dgm:spPr/>
    </dgm:pt>
    <dgm:pt modelId="{D9642E1C-BB2F-4D10-82B2-311451A447B4}" type="pres">
      <dgm:prSet presAssocID="{9795DF2A-3DE6-45DE-809B-9ACB1ABA5370}" presName="sibTrans" presStyleLbl="sibTrans2D1" presStyleIdx="0" presStyleCnt="2"/>
      <dgm:spPr/>
    </dgm:pt>
    <dgm:pt modelId="{69D50447-556C-4671-9632-2A196955C6A1}" type="pres">
      <dgm:prSet presAssocID="{9795DF2A-3DE6-45DE-809B-9ACB1ABA5370}" presName="connectorText" presStyleLbl="sibTrans2D1" presStyleIdx="0" presStyleCnt="2"/>
      <dgm:spPr/>
    </dgm:pt>
    <dgm:pt modelId="{B0C627F7-D306-4CBB-8109-F4D310F2A0C4}" type="pres">
      <dgm:prSet presAssocID="{01EE6001-E421-4D56-A36E-54EA16058F55}" presName="node" presStyleLbl="node1" presStyleIdx="1" presStyleCnt="3">
        <dgm:presLayoutVars>
          <dgm:bulletEnabled val="1"/>
        </dgm:presLayoutVars>
      </dgm:prSet>
      <dgm:spPr/>
    </dgm:pt>
    <dgm:pt modelId="{89263074-FB1E-4E78-BCE6-9F6654871BFE}" type="pres">
      <dgm:prSet presAssocID="{3214F71A-A428-4E71-BE3D-19FCB80E0F41}" presName="sibTrans" presStyleLbl="sibTrans2D1" presStyleIdx="1" presStyleCnt="2"/>
      <dgm:spPr/>
    </dgm:pt>
    <dgm:pt modelId="{9A41BEB4-E2B8-4A75-A0E1-FB1F33A62FE3}" type="pres">
      <dgm:prSet presAssocID="{3214F71A-A428-4E71-BE3D-19FCB80E0F41}" presName="connectorText" presStyleLbl="sibTrans2D1" presStyleIdx="1" presStyleCnt="2"/>
      <dgm:spPr/>
    </dgm:pt>
    <dgm:pt modelId="{BC6934B3-5875-45EC-AF0B-0FB9B022B2C2}" type="pres">
      <dgm:prSet presAssocID="{5572671E-9D94-4BB7-B3C7-0F2F98DDFAB0}" presName="node" presStyleLbl="node1" presStyleIdx="2" presStyleCnt="3">
        <dgm:presLayoutVars>
          <dgm:bulletEnabled val="1"/>
        </dgm:presLayoutVars>
      </dgm:prSet>
      <dgm:spPr/>
    </dgm:pt>
  </dgm:ptLst>
  <dgm:cxnLst>
    <dgm:cxn modelId="{385E7506-4C21-4273-8F3C-3FC247F0EA24}" type="presOf" srcId="{D9F98FD0-4145-427B-8651-A0D6EE31E758}" destId="{BC6934B3-5875-45EC-AF0B-0FB9B022B2C2}" srcOrd="0" destOrd="3" presId="urn:microsoft.com/office/officeart/2005/8/layout/process1"/>
    <dgm:cxn modelId="{EA9D540A-36BF-4495-935F-E6A06BAEBB4B}" srcId="{7B7C01CE-4DF2-4739-986F-73021E682307}" destId="{1B48AF50-61D3-43B9-9153-BBFF32F8A2D4}" srcOrd="1" destOrd="0" parTransId="{1CA4AD98-3AE7-40AC-8CDF-EB29568B7641}" sibTransId="{3D92C77F-1D06-4170-8971-2D5B277A7211}"/>
    <dgm:cxn modelId="{A0FCB30C-A568-452E-90FC-6ED599B239A9}" type="presOf" srcId="{1B48AF50-61D3-43B9-9153-BBFF32F8A2D4}" destId="{B0C627F7-D306-4CBB-8109-F4D310F2A0C4}" srcOrd="0" destOrd="3" presId="urn:microsoft.com/office/officeart/2005/8/layout/process1"/>
    <dgm:cxn modelId="{E43ECD10-5301-4DBB-8E0D-F01F3466B6D4}" srcId="{C8F5D5FB-14DB-4D1D-A597-38AADABFE41D}" destId="{D4DEC7B7-4939-47B0-9197-E3216608E8E0}" srcOrd="1" destOrd="0" parTransId="{649C72BB-3865-4D29-86D1-0460202B7375}" sibTransId="{A03F20CB-CD7C-4EE8-86B8-670F7AACBDCA}"/>
    <dgm:cxn modelId="{DE75F610-B687-425A-90E2-7407E119BB21}" type="presOf" srcId="{770AE119-7A4F-4C11-93C7-198CF9692FBE}" destId="{B0C627F7-D306-4CBB-8109-F4D310F2A0C4}" srcOrd="0" destOrd="15" presId="urn:microsoft.com/office/officeart/2005/8/layout/process1"/>
    <dgm:cxn modelId="{613E8919-864E-4126-B198-57B7DAC369F1}" type="presOf" srcId="{148E146F-EA8E-4A33-8844-3BDF72C83F7E}" destId="{B0C627F7-D306-4CBB-8109-F4D310F2A0C4}" srcOrd="0" destOrd="2" presId="urn:microsoft.com/office/officeart/2005/8/layout/process1"/>
    <dgm:cxn modelId="{1D8D6C1C-72FC-4964-AE03-3DE7D1F133C9}" srcId="{7B7C01CE-4DF2-4739-986F-73021E682307}" destId="{8C83CA02-AB29-4E96-870F-D5D8DA932C78}" srcOrd="2" destOrd="0" parTransId="{0F9B1082-B70B-4709-8296-382A636D0637}" sibTransId="{0010C448-716A-4D38-B86A-60799AF83129}"/>
    <dgm:cxn modelId="{CAB1951F-EA51-4797-92DE-AF99DCDF56D8}" type="presOf" srcId="{FAA304C2-91F0-4958-B43B-2407C2984808}" destId="{B0C627F7-D306-4CBB-8109-F4D310F2A0C4}" srcOrd="0" destOrd="9" presId="urn:microsoft.com/office/officeart/2005/8/layout/process1"/>
    <dgm:cxn modelId="{9EC36724-CDB9-475B-B6F8-98843814EC67}" srcId="{2C99D21D-E292-478B-9CDE-02EDC3C395A3}" destId="{5572671E-9D94-4BB7-B3C7-0F2F98DDFAB0}" srcOrd="2" destOrd="0" parTransId="{18167EFA-F9B2-4030-A407-47BB6F860B21}" sibTransId="{52270E7A-267D-4245-92BD-EDEDCCF1CA68}"/>
    <dgm:cxn modelId="{61A05727-1916-49B5-A581-9D0911342007}" type="presOf" srcId="{9795DF2A-3DE6-45DE-809B-9ACB1ABA5370}" destId="{69D50447-556C-4671-9632-2A196955C6A1}" srcOrd="1" destOrd="0" presId="urn:microsoft.com/office/officeart/2005/8/layout/process1"/>
    <dgm:cxn modelId="{103DAC28-244D-4C71-8840-7E11452044C4}" type="presOf" srcId="{1A1F37AB-D62B-4509-BE06-5FAB8964770A}" destId="{B0C627F7-D306-4CBB-8109-F4D310F2A0C4}" srcOrd="0" destOrd="12" presId="urn:microsoft.com/office/officeart/2005/8/layout/process1"/>
    <dgm:cxn modelId="{C13AFA29-A97E-451E-8CE2-E882521C29DB}" srcId="{E4D4037B-5B9D-4266-812D-9F7E8A07A72D}" destId="{FC3ED8FE-1704-42FC-A09C-A59E56AD0E37}" srcOrd="0" destOrd="0" parTransId="{5DE656E7-D2A3-4D99-B86B-D67ADC14B43A}" sibTransId="{3E42E165-ADAF-4E5D-BB07-A5259FE2204E}"/>
    <dgm:cxn modelId="{A3EB422F-7B27-47C1-B3B4-06A5586BDC23}" type="presOf" srcId="{49FD2207-27BA-4A87-A698-E73E13CBE612}" destId="{B0C627F7-D306-4CBB-8109-F4D310F2A0C4}" srcOrd="0" destOrd="10" presId="urn:microsoft.com/office/officeart/2005/8/layout/process1"/>
    <dgm:cxn modelId="{9A754F30-7271-4959-8723-EE6E99796B47}" type="presOf" srcId="{3CC27B07-F5BD-4EE1-ACC6-B9F2A3F04945}" destId="{B0C627F7-D306-4CBB-8109-F4D310F2A0C4}" srcOrd="0" destOrd="13" presId="urn:microsoft.com/office/officeart/2005/8/layout/process1"/>
    <dgm:cxn modelId="{053BBF30-6690-4C22-B09E-A68B766AD0B2}" type="presOf" srcId="{F1DE8304-75FF-446A-A9C6-B4814B0B8634}" destId="{25F64BDC-5D88-4C71-BBDD-F278C490F1F8}" srcOrd="0" destOrd="5" presId="urn:microsoft.com/office/officeart/2005/8/layout/process1"/>
    <dgm:cxn modelId="{5EE18D35-372A-4E5D-930F-421FA88B5B9E}" type="presOf" srcId="{B25A135C-BCE8-474B-848E-7866ABFECE76}" destId="{25F64BDC-5D88-4C71-BBDD-F278C490F1F8}" srcOrd="0" destOrd="4" presId="urn:microsoft.com/office/officeart/2005/8/layout/process1"/>
    <dgm:cxn modelId="{B46E6739-D8DE-4962-A353-A4178495E039}" srcId="{3CC27B07-F5BD-4EE1-ACC6-B9F2A3F04945}" destId="{40D44129-351D-4BB7-99F7-106420DA64CC}" srcOrd="0" destOrd="0" parTransId="{5377E3A3-AA96-429B-B216-532F9EAF804F}" sibTransId="{B20AE9C0-9C0F-4F49-B855-6DD253398F4D}"/>
    <dgm:cxn modelId="{6737BA3D-1495-4A11-9FFA-2CC9D4ED99CC}" srcId="{D9F98FD0-4145-427B-8651-A0D6EE31E758}" destId="{2AFDEA67-F1A4-4FF2-88C8-9D27538E218F}" srcOrd="0" destOrd="0" parTransId="{8341AA9C-2B91-4599-82ED-EFF7A1EB8D73}" sibTransId="{65A465CE-2769-4B9E-B4B8-F938EBAC1ED5}"/>
    <dgm:cxn modelId="{321F1840-64FF-4E59-A31F-70ACB0122B2A}" type="presOf" srcId="{3214F71A-A428-4E71-BE3D-19FCB80E0F41}" destId="{89263074-FB1E-4E78-BCE6-9F6654871BFE}" srcOrd="0" destOrd="0" presId="urn:microsoft.com/office/officeart/2005/8/layout/process1"/>
    <dgm:cxn modelId="{E846A540-6DA1-4FFA-B625-E7F6AF754BCD}" srcId="{2C99D21D-E292-478B-9CDE-02EDC3C395A3}" destId="{29805DDC-3D3A-4FD7-B7EF-1BABC0141CBF}" srcOrd="0" destOrd="0" parTransId="{B1F7518F-411D-4A4A-8B27-B8A655EB397F}" sibTransId="{9795DF2A-3DE6-45DE-809B-9ACB1ABA5370}"/>
    <dgm:cxn modelId="{B920DD62-F717-4EC2-84AD-CDFA197C04FA}" type="presOf" srcId="{FC3ED8FE-1704-42FC-A09C-A59E56AD0E37}" destId="{BC6934B3-5875-45EC-AF0B-0FB9B022B2C2}" srcOrd="0" destOrd="2" presId="urn:microsoft.com/office/officeart/2005/8/layout/process1"/>
    <dgm:cxn modelId="{D7BF4249-85C1-4DB9-AC4D-1B9FEA6F7682}" srcId="{E28E2380-AA49-4AF3-B937-E5046B82FE2E}" destId="{C82ED3F2-96DF-4308-A1C5-26DC69EF38AE}" srcOrd="0" destOrd="0" parTransId="{B54E73DC-10CB-461F-8941-E646B3F15E4E}" sibTransId="{5E68C0ED-277C-45AF-9215-3390AA526FFA}"/>
    <dgm:cxn modelId="{3EA0D76E-2298-4C56-9D19-D86439DD5EC6}" srcId="{2C99D21D-E292-478B-9CDE-02EDC3C395A3}" destId="{01EE6001-E421-4D56-A36E-54EA16058F55}" srcOrd="1" destOrd="0" parTransId="{CB145BE6-D37F-4ACA-89FA-D6B0DA5AD2CD}" sibTransId="{3214F71A-A428-4E71-BE3D-19FCB80E0F41}"/>
    <dgm:cxn modelId="{5D839854-74F2-4B51-AACD-0C1A6DDD48D0}" srcId="{01EE6001-E421-4D56-A36E-54EA16058F55}" destId="{3CC27B07-F5BD-4EE1-ACC6-B9F2A3F04945}" srcOrd="5" destOrd="0" parTransId="{B289032B-9FF4-461C-8CE7-BF67FCE6FE1C}" sibTransId="{2442894A-28AA-4FB7-99B6-7207751B1E41}"/>
    <dgm:cxn modelId="{84654C58-5A83-4E14-9754-1B165BC10150}" srcId="{01EE6001-E421-4D56-A36E-54EA16058F55}" destId="{E28E2380-AA49-4AF3-B937-E5046B82FE2E}" srcOrd="2" destOrd="0" parTransId="{1DE1B89C-5A8C-472E-B251-032633B17DC2}" sibTransId="{14341D61-FF7B-4359-AA53-7663335DEBA9}"/>
    <dgm:cxn modelId="{7C2A5781-7AFE-4EF1-B7A7-98C1A6323142}" srcId="{B45C9385-AB77-4BCA-ACAD-45CAEF8177A7}" destId="{D94A70E2-2AA5-4A44-A862-C93C1820463A}" srcOrd="0" destOrd="0" parTransId="{0E10155A-74AD-4D83-9671-082821C1407E}" sibTransId="{4FDD626E-4049-488B-A889-1C28295D4EAA}"/>
    <dgm:cxn modelId="{EA5D5E82-5D8F-4A73-9B6A-E753CF519F70}" type="presOf" srcId="{29805DDC-3D3A-4FD7-B7EF-1BABC0141CBF}" destId="{25F64BDC-5D88-4C71-BBDD-F278C490F1F8}" srcOrd="0" destOrd="0" presId="urn:microsoft.com/office/officeart/2005/8/layout/process1"/>
    <dgm:cxn modelId="{04308C85-1507-45B0-B93D-1A7BCD680C7A}" srcId="{29805DDC-3D3A-4FD7-B7EF-1BABC0141CBF}" destId="{B25A135C-BCE8-474B-848E-7866ABFECE76}" srcOrd="1" destOrd="0" parTransId="{8B5B6F80-E49C-47F4-8547-5C1598BC81FC}" sibTransId="{A2436EA9-4A24-4CA9-A4A0-8A193728617E}"/>
    <dgm:cxn modelId="{6AB0A985-2722-4DCC-B14E-91438900CF1A}" srcId="{01EE6001-E421-4D56-A36E-54EA16058F55}" destId="{D4B087B2-72DD-451E-B945-1C99FA0AB1D5}" srcOrd="4" destOrd="0" parTransId="{E2735CE8-6193-4E4E-B63E-77E2FF31DECA}" sibTransId="{4030A812-002B-4298-B278-C24D083C4620}"/>
    <dgm:cxn modelId="{256D7986-53F5-47FF-AB6D-496B1ABEA1A4}" srcId="{D4B087B2-72DD-451E-B945-1C99FA0AB1D5}" destId="{1A1F37AB-D62B-4509-BE06-5FAB8964770A}" srcOrd="0" destOrd="0" parTransId="{7CDED6AC-449B-4602-9C6C-6393750CD8CA}" sibTransId="{796D6938-8856-4041-BF42-CE3BB6E53DF2}"/>
    <dgm:cxn modelId="{788C568B-EED9-4363-B273-185148F8E436}" srcId="{5572671E-9D94-4BB7-B3C7-0F2F98DDFAB0}" destId="{E4D4037B-5B9D-4266-812D-9F7E8A07A72D}" srcOrd="0" destOrd="0" parTransId="{123A01A7-2DA7-4A39-AC36-ED3C01334F95}" sibTransId="{3787B711-0071-409E-9CAC-C42A47358F57}"/>
    <dgm:cxn modelId="{EDC0BA96-9D72-4872-999E-3F021472069A}" type="presOf" srcId="{D1E3BA14-5075-4C13-8DB3-2A934D49BE89}" destId="{25F64BDC-5D88-4C71-BBDD-F278C490F1F8}" srcOrd="0" destOrd="2" presId="urn:microsoft.com/office/officeart/2005/8/layout/process1"/>
    <dgm:cxn modelId="{6AD50599-59C5-4311-96C3-609FFA3C835C}" type="presOf" srcId="{D4B087B2-72DD-451E-B945-1C99FA0AB1D5}" destId="{B0C627F7-D306-4CBB-8109-F4D310F2A0C4}" srcOrd="0" destOrd="11" presId="urn:microsoft.com/office/officeart/2005/8/layout/process1"/>
    <dgm:cxn modelId="{AC26719D-81AE-4274-A25A-21B79E7A0BBB}" type="presOf" srcId="{01EE6001-E421-4D56-A36E-54EA16058F55}" destId="{B0C627F7-D306-4CBB-8109-F4D310F2A0C4}" srcOrd="0" destOrd="0" presId="urn:microsoft.com/office/officeart/2005/8/layout/process1"/>
    <dgm:cxn modelId="{86F4F49E-4B18-41E1-8682-DBBB971B803C}" srcId="{B25A135C-BCE8-474B-848E-7866ABFECE76}" destId="{F1DE8304-75FF-446A-A9C6-B4814B0B8634}" srcOrd="0" destOrd="0" parTransId="{9AE94C07-DB36-45E4-9D21-CC30A7DBD74E}" sibTransId="{D22BDE44-6240-41ED-8C85-BA9A4DB58AF1}"/>
    <dgm:cxn modelId="{5CC16DA0-92BE-4D66-8390-323AF0C81BA4}" type="presOf" srcId="{D94A70E2-2AA5-4A44-A862-C93C1820463A}" destId="{B0C627F7-D306-4CBB-8109-F4D310F2A0C4}" srcOrd="0" destOrd="6" presId="urn:microsoft.com/office/officeart/2005/8/layout/process1"/>
    <dgm:cxn modelId="{6BEFA6A0-4E3F-4992-9830-EE69CD87391A}" srcId="{01EE6001-E421-4D56-A36E-54EA16058F55}" destId="{FAA304C2-91F0-4958-B43B-2407C2984808}" srcOrd="3" destOrd="0" parTransId="{FD622F9F-152B-4315-9459-E9C2FE27A799}" sibTransId="{A3110770-F344-4AD8-93B8-25B9F2DE6415}"/>
    <dgm:cxn modelId="{713342A2-097C-4654-84C2-63A3E3C3917B}" srcId="{FAA304C2-91F0-4958-B43B-2407C2984808}" destId="{49FD2207-27BA-4A87-A698-E73E13CBE612}" srcOrd="0" destOrd="0" parTransId="{5CEBFEFE-282A-4233-868C-2A6B2009AA54}" sibTransId="{6C934777-EDD3-403F-876E-BC3E8A4DAEEA}"/>
    <dgm:cxn modelId="{8019B5A6-8FFA-4F59-8487-33A2F185EE73}" type="presOf" srcId="{2AFDEA67-F1A4-4FF2-88C8-9D27538E218F}" destId="{BC6934B3-5875-45EC-AF0B-0FB9B022B2C2}" srcOrd="0" destOrd="4" presId="urn:microsoft.com/office/officeart/2005/8/layout/process1"/>
    <dgm:cxn modelId="{608BE9A6-982E-4B14-81F3-748C0DCDC9C6}" type="presOf" srcId="{7B7C01CE-4DF2-4739-986F-73021E682307}" destId="{B0C627F7-D306-4CBB-8109-F4D310F2A0C4}" srcOrd="0" destOrd="1" presId="urn:microsoft.com/office/officeart/2005/8/layout/process1"/>
    <dgm:cxn modelId="{FEE7F6AB-7642-4958-9F68-EB9B5DA1F5E6}" type="presOf" srcId="{D4DEC7B7-4939-47B0-9197-E3216608E8E0}" destId="{25F64BDC-5D88-4C71-BBDD-F278C490F1F8}" srcOrd="0" destOrd="3" presId="urn:microsoft.com/office/officeart/2005/8/layout/process1"/>
    <dgm:cxn modelId="{3091A0AC-5266-4116-9A36-9AE808EEB968}" type="presOf" srcId="{C82ED3F2-96DF-4308-A1C5-26DC69EF38AE}" destId="{B0C627F7-D306-4CBB-8109-F4D310F2A0C4}" srcOrd="0" destOrd="8" presId="urn:microsoft.com/office/officeart/2005/8/layout/process1"/>
    <dgm:cxn modelId="{AF1A34B1-7446-4980-9EB8-6AC511CC6011}" srcId="{01EE6001-E421-4D56-A36E-54EA16058F55}" destId="{7B7C01CE-4DF2-4739-986F-73021E682307}" srcOrd="0" destOrd="0" parTransId="{CA66F11B-1F87-4C76-B441-327D0778A304}" sibTransId="{75274EE0-C164-4B55-A8E6-951672DAFBFF}"/>
    <dgm:cxn modelId="{AAF8F5B4-B2C7-4419-815C-2F2660F08738}" type="presOf" srcId="{E28E2380-AA49-4AF3-B937-E5046B82FE2E}" destId="{B0C627F7-D306-4CBB-8109-F4D310F2A0C4}" srcOrd="0" destOrd="7" presId="urn:microsoft.com/office/officeart/2005/8/layout/process1"/>
    <dgm:cxn modelId="{AD15C7BC-80D7-44FF-9D8F-A3022881D2DB}" type="presOf" srcId="{E4D4037B-5B9D-4266-812D-9F7E8A07A72D}" destId="{BC6934B3-5875-45EC-AF0B-0FB9B022B2C2}" srcOrd="0" destOrd="1" presId="urn:microsoft.com/office/officeart/2005/8/layout/process1"/>
    <dgm:cxn modelId="{01B4EEC0-4852-4D00-A825-239F1A061F93}" type="presOf" srcId="{40D44129-351D-4BB7-99F7-106420DA64CC}" destId="{B0C627F7-D306-4CBB-8109-F4D310F2A0C4}" srcOrd="0" destOrd="14" presId="urn:microsoft.com/office/officeart/2005/8/layout/process1"/>
    <dgm:cxn modelId="{C6A758C3-13F5-417D-A119-919416709B14}" srcId="{29805DDC-3D3A-4FD7-B7EF-1BABC0141CBF}" destId="{C8F5D5FB-14DB-4D1D-A597-38AADABFE41D}" srcOrd="0" destOrd="0" parTransId="{EEDB3979-BE6C-4623-8EFC-1F2B9E1E3D13}" sibTransId="{542EF270-21D1-4B48-B79B-02278EB3B670}"/>
    <dgm:cxn modelId="{9A28B7C3-8567-49EB-A4F6-AF807AC728C6}" type="presOf" srcId="{2C99D21D-E292-478B-9CDE-02EDC3C395A3}" destId="{18440466-BF95-463A-AEA9-F259917046CB}" srcOrd="0" destOrd="0" presId="urn:microsoft.com/office/officeart/2005/8/layout/process1"/>
    <dgm:cxn modelId="{BB1185C9-B8CF-43BC-89A4-B3DB260D44B9}" type="presOf" srcId="{B45C9385-AB77-4BCA-ACAD-45CAEF8177A7}" destId="{B0C627F7-D306-4CBB-8109-F4D310F2A0C4}" srcOrd="0" destOrd="5" presId="urn:microsoft.com/office/officeart/2005/8/layout/process1"/>
    <dgm:cxn modelId="{413D72CB-1B06-498C-A01A-A4B4FF55FE26}" srcId="{7B7C01CE-4DF2-4739-986F-73021E682307}" destId="{148E146F-EA8E-4A33-8844-3BDF72C83F7E}" srcOrd="0" destOrd="0" parTransId="{9A5276C2-9730-45FC-92CA-6015629230D5}" sibTransId="{54C36597-C660-4141-B675-0CF047EB3E9B}"/>
    <dgm:cxn modelId="{729DFAD6-5137-4C07-A05C-19EA38592815}" type="presOf" srcId="{9795DF2A-3DE6-45DE-809B-9ACB1ABA5370}" destId="{D9642E1C-BB2F-4D10-82B2-311451A447B4}" srcOrd="0" destOrd="0" presId="urn:microsoft.com/office/officeart/2005/8/layout/process1"/>
    <dgm:cxn modelId="{76C07BE9-DBFA-4CB4-8E15-A84A51A7287A}" type="presOf" srcId="{3214F71A-A428-4E71-BE3D-19FCB80E0F41}" destId="{9A41BEB4-E2B8-4A75-A0E1-FB1F33A62FE3}" srcOrd="1" destOrd="0" presId="urn:microsoft.com/office/officeart/2005/8/layout/process1"/>
    <dgm:cxn modelId="{7CC980ED-BD11-4B2E-BC22-54F611A92FC6}" srcId="{C8F5D5FB-14DB-4D1D-A597-38AADABFE41D}" destId="{D1E3BA14-5075-4C13-8DB3-2A934D49BE89}" srcOrd="0" destOrd="0" parTransId="{FD8D9D22-98DC-4B33-A87B-ED7CA042B3C1}" sibTransId="{399CF6C3-6C51-4DBA-B91F-16BF5BDECFFA}"/>
    <dgm:cxn modelId="{066DECEE-426F-47B4-AB46-7613C1B8B1A3}" type="presOf" srcId="{5572671E-9D94-4BB7-B3C7-0F2F98DDFAB0}" destId="{BC6934B3-5875-45EC-AF0B-0FB9B022B2C2}" srcOrd="0" destOrd="0" presId="urn:microsoft.com/office/officeart/2005/8/layout/process1"/>
    <dgm:cxn modelId="{FFBCECF1-2655-49D7-B394-26153CFCCD1C}" type="presOf" srcId="{C8F5D5FB-14DB-4D1D-A597-38AADABFE41D}" destId="{25F64BDC-5D88-4C71-BBDD-F278C490F1F8}" srcOrd="0" destOrd="1" presId="urn:microsoft.com/office/officeart/2005/8/layout/process1"/>
    <dgm:cxn modelId="{782CBDF4-A65B-45F7-B3E9-B820C6495F47}" srcId="{01EE6001-E421-4D56-A36E-54EA16058F55}" destId="{B45C9385-AB77-4BCA-ACAD-45CAEF8177A7}" srcOrd="1" destOrd="0" parTransId="{FB43B669-37EA-49E0-B350-B34E5FEBD068}" sibTransId="{1AA92645-D51A-40AF-97D9-8709B018FF58}"/>
    <dgm:cxn modelId="{02533BF5-A9D3-4A82-BAA3-4A93D6103680}" srcId="{3CC27B07-F5BD-4EE1-ACC6-B9F2A3F04945}" destId="{770AE119-7A4F-4C11-93C7-198CF9692FBE}" srcOrd="1" destOrd="0" parTransId="{95C23920-8DE0-4B81-9805-C0BB4665ABB6}" sibTransId="{DD843514-2CFB-4D8F-AC6D-8F79945427D2}"/>
    <dgm:cxn modelId="{5071A3FA-E8B3-4E74-B33C-A21860819854}" srcId="{5572671E-9D94-4BB7-B3C7-0F2F98DDFAB0}" destId="{D9F98FD0-4145-427B-8651-A0D6EE31E758}" srcOrd="1" destOrd="0" parTransId="{7699E502-D408-4FBB-9968-69C890634700}" sibTransId="{07F97D40-4604-4747-AB12-FBE499CC14AA}"/>
    <dgm:cxn modelId="{29464FFE-AB3B-4086-A7C4-58B9211D270D}" type="presOf" srcId="{8C83CA02-AB29-4E96-870F-D5D8DA932C78}" destId="{B0C627F7-D306-4CBB-8109-F4D310F2A0C4}" srcOrd="0" destOrd="4" presId="urn:microsoft.com/office/officeart/2005/8/layout/process1"/>
    <dgm:cxn modelId="{2E307DE1-55BC-4A7B-AA12-3A00B3D7DE47}" type="presParOf" srcId="{18440466-BF95-463A-AEA9-F259917046CB}" destId="{25F64BDC-5D88-4C71-BBDD-F278C490F1F8}" srcOrd="0" destOrd="0" presId="urn:microsoft.com/office/officeart/2005/8/layout/process1"/>
    <dgm:cxn modelId="{896BC920-97A3-4732-8449-3F5221AAFCF8}" type="presParOf" srcId="{18440466-BF95-463A-AEA9-F259917046CB}" destId="{D9642E1C-BB2F-4D10-82B2-311451A447B4}" srcOrd="1" destOrd="0" presId="urn:microsoft.com/office/officeart/2005/8/layout/process1"/>
    <dgm:cxn modelId="{3735FA6B-851D-4BDB-9816-412EF5DB800F}" type="presParOf" srcId="{D9642E1C-BB2F-4D10-82B2-311451A447B4}" destId="{69D50447-556C-4671-9632-2A196955C6A1}" srcOrd="0" destOrd="0" presId="urn:microsoft.com/office/officeart/2005/8/layout/process1"/>
    <dgm:cxn modelId="{B2213CB5-9A00-4B0B-BC25-4A4A471EF1EA}" type="presParOf" srcId="{18440466-BF95-463A-AEA9-F259917046CB}" destId="{B0C627F7-D306-4CBB-8109-F4D310F2A0C4}" srcOrd="2" destOrd="0" presId="urn:microsoft.com/office/officeart/2005/8/layout/process1"/>
    <dgm:cxn modelId="{61053004-899C-4F60-B2BF-83734CEB5910}" type="presParOf" srcId="{18440466-BF95-463A-AEA9-F259917046CB}" destId="{89263074-FB1E-4E78-BCE6-9F6654871BFE}" srcOrd="3" destOrd="0" presId="urn:microsoft.com/office/officeart/2005/8/layout/process1"/>
    <dgm:cxn modelId="{9537A681-EDFF-4C29-8C9B-615EF163977D}" type="presParOf" srcId="{89263074-FB1E-4E78-BCE6-9F6654871BFE}" destId="{9A41BEB4-E2B8-4A75-A0E1-FB1F33A62FE3}" srcOrd="0" destOrd="0" presId="urn:microsoft.com/office/officeart/2005/8/layout/process1"/>
    <dgm:cxn modelId="{8073A6EC-16C7-4BD1-B35E-465BBEAFAA92}" type="presParOf" srcId="{18440466-BF95-463A-AEA9-F259917046CB}" destId="{BC6934B3-5875-45EC-AF0B-0FB9B022B2C2}"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08002872-8AF3-48ED-8150-C7B85960D573}"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EFF167B-7E25-4530-AFEE-9D918C2EF373}">
      <dgm:prSet custT="1"/>
      <dgm:spPr/>
      <dgm:t>
        <a:bodyPr/>
        <a:lstStyle/>
        <a:p>
          <a:pPr>
            <a:defRPr cap="all"/>
          </a:pPr>
          <a:r>
            <a:rPr lang="en-US" sz="1400" dirty="0"/>
            <a:t>We would like to extend our heartfelt gratitude to our instructor and supervisor, </a:t>
          </a:r>
          <a:r>
            <a:rPr lang="en-US" sz="1400" b="1" dirty="0"/>
            <a:t>ENGINEER EHAB IBRAHIM</a:t>
          </a:r>
          <a:r>
            <a:rPr lang="en-US" sz="1400" dirty="0"/>
            <a:t>. Your guidance and expertise have been instrumental in our project’s success.</a:t>
          </a:r>
        </a:p>
      </dgm:t>
    </dgm:pt>
    <dgm:pt modelId="{8FC5BE97-A035-4B6F-AE9A-93E13E3F3EBB}" type="parTrans" cxnId="{D881C755-302D-48CC-BEEF-0F548DBB26F6}">
      <dgm:prSet/>
      <dgm:spPr/>
      <dgm:t>
        <a:bodyPr/>
        <a:lstStyle/>
        <a:p>
          <a:endParaRPr lang="en-US"/>
        </a:p>
      </dgm:t>
    </dgm:pt>
    <dgm:pt modelId="{1F1407FD-C99A-4D3F-B61A-DEAC94A0F4D5}" type="sibTrans" cxnId="{D881C755-302D-48CC-BEEF-0F548DBB26F6}">
      <dgm:prSet/>
      <dgm:spPr/>
      <dgm:t>
        <a:bodyPr/>
        <a:lstStyle/>
        <a:p>
          <a:endParaRPr lang="en-US"/>
        </a:p>
      </dgm:t>
    </dgm:pt>
    <dgm:pt modelId="{E24FA550-2FFF-411C-836D-A72126347E9E}">
      <dgm:prSet custT="1"/>
      <dgm:spPr/>
      <dgm:t>
        <a:bodyPr/>
        <a:lstStyle/>
        <a:p>
          <a:pPr>
            <a:defRPr cap="all"/>
          </a:pPr>
          <a:r>
            <a:rPr lang="en-US" sz="1400" dirty="0"/>
            <a:t>We also want to thank the </a:t>
          </a:r>
          <a:r>
            <a:rPr lang="en-US" sz="1400" b="1" dirty="0"/>
            <a:t>Ministry of Communication</a:t>
          </a:r>
          <a:r>
            <a:rPr lang="en-US" sz="1400" dirty="0"/>
            <a:t> for providing us with this invaluable internship opportunity. This experience has allowed us to apply our knowledge in a practical setting and gain insights into the field of AI technologies. Your support has enabled us to learn and grow, and we appreciate the trust you placed in us.</a:t>
          </a:r>
        </a:p>
      </dgm:t>
    </dgm:pt>
    <dgm:pt modelId="{E0F6A241-15EB-4312-AA24-41524501F75C}" type="parTrans" cxnId="{C1A65A98-73F9-4ED6-B9D9-13CD569B3FD8}">
      <dgm:prSet/>
      <dgm:spPr/>
      <dgm:t>
        <a:bodyPr/>
        <a:lstStyle/>
        <a:p>
          <a:endParaRPr lang="en-US"/>
        </a:p>
      </dgm:t>
    </dgm:pt>
    <dgm:pt modelId="{3E466188-9608-4A76-9E93-05E11F775878}" type="sibTrans" cxnId="{C1A65A98-73F9-4ED6-B9D9-13CD569B3FD8}">
      <dgm:prSet/>
      <dgm:spPr/>
      <dgm:t>
        <a:bodyPr/>
        <a:lstStyle/>
        <a:p>
          <a:endParaRPr lang="en-US"/>
        </a:p>
      </dgm:t>
    </dgm:pt>
    <dgm:pt modelId="{03D27DBF-F21E-44CE-91D9-55531F318EE7}">
      <dgm:prSet custT="1"/>
      <dgm:spPr/>
      <dgm:t>
        <a:bodyPr/>
        <a:lstStyle/>
        <a:p>
          <a:pPr>
            <a:defRPr cap="all"/>
          </a:pPr>
          <a:r>
            <a:rPr lang="en-US" sz="1600" dirty="0"/>
            <a:t>Thank you for fostering an environment of learning and innovation, where we could explore our potential and develop our skills.</a:t>
          </a:r>
        </a:p>
      </dgm:t>
    </dgm:pt>
    <dgm:pt modelId="{FCA66982-6754-41FF-B653-2776239EFA51}" type="parTrans" cxnId="{96952A7E-ED2B-412E-8374-BD3E2F411B4A}">
      <dgm:prSet/>
      <dgm:spPr/>
      <dgm:t>
        <a:bodyPr/>
        <a:lstStyle/>
        <a:p>
          <a:endParaRPr lang="en-US"/>
        </a:p>
      </dgm:t>
    </dgm:pt>
    <dgm:pt modelId="{E8AEA5D5-999B-4431-AC71-EF89DFE7821C}" type="sibTrans" cxnId="{96952A7E-ED2B-412E-8374-BD3E2F411B4A}">
      <dgm:prSet/>
      <dgm:spPr/>
      <dgm:t>
        <a:bodyPr/>
        <a:lstStyle/>
        <a:p>
          <a:endParaRPr lang="en-US"/>
        </a:p>
      </dgm:t>
    </dgm:pt>
    <dgm:pt modelId="{EBBDAC3D-0293-44E5-A99F-C58EDEDA6C73}" type="pres">
      <dgm:prSet presAssocID="{08002872-8AF3-48ED-8150-C7B85960D573}" presName="root" presStyleCnt="0">
        <dgm:presLayoutVars>
          <dgm:dir/>
          <dgm:resizeHandles val="exact"/>
        </dgm:presLayoutVars>
      </dgm:prSet>
      <dgm:spPr/>
    </dgm:pt>
    <dgm:pt modelId="{5849798F-DFBA-40EC-AD40-EADF9605191C}" type="pres">
      <dgm:prSet presAssocID="{EEFF167B-7E25-4530-AFEE-9D918C2EF373}" presName="compNode" presStyleCnt="0"/>
      <dgm:spPr/>
    </dgm:pt>
    <dgm:pt modelId="{B9735C70-26EB-4F21-9FA5-6B390D00FCCE}" type="pres">
      <dgm:prSet presAssocID="{EEFF167B-7E25-4530-AFEE-9D918C2EF373}" presName="iconBgRect" presStyleLbl="bgShp" presStyleIdx="0" presStyleCnt="3"/>
      <dgm:spPr>
        <a:prstGeom prst="round2DiagRect">
          <a:avLst>
            <a:gd name="adj1" fmla="val 29727"/>
            <a:gd name="adj2" fmla="val 0"/>
          </a:avLst>
        </a:prstGeom>
      </dgm:spPr>
    </dgm:pt>
    <dgm:pt modelId="{EC681734-470E-4D97-ADBE-237869AB7BF0}" type="pres">
      <dgm:prSet presAssocID="{EEFF167B-7E25-4530-AFEE-9D918C2EF37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ve Letter"/>
        </a:ext>
      </dgm:extLst>
    </dgm:pt>
    <dgm:pt modelId="{0B31A9F1-DEE5-4052-9AED-329CFD07A0B4}" type="pres">
      <dgm:prSet presAssocID="{EEFF167B-7E25-4530-AFEE-9D918C2EF373}" presName="spaceRect" presStyleCnt="0"/>
      <dgm:spPr/>
    </dgm:pt>
    <dgm:pt modelId="{62D23F76-2213-4AE0-8D73-D4EF1C2055B2}" type="pres">
      <dgm:prSet presAssocID="{EEFF167B-7E25-4530-AFEE-9D918C2EF373}" presName="textRect" presStyleLbl="revTx" presStyleIdx="0" presStyleCnt="3" custScaleX="127384">
        <dgm:presLayoutVars>
          <dgm:chMax val="1"/>
          <dgm:chPref val="1"/>
        </dgm:presLayoutVars>
      </dgm:prSet>
      <dgm:spPr/>
    </dgm:pt>
    <dgm:pt modelId="{58628425-1F1C-4E62-ACFC-22F66A9FF70E}" type="pres">
      <dgm:prSet presAssocID="{1F1407FD-C99A-4D3F-B61A-DEAC94A0F4D5}" presName="sibTrans" presStyleCnt="0"/>
      <dgm:spPr/>
    </dgm:pt>
    <dgm:pt modelId="{DEADE4D9-2C2C-4FF9-ACA3-A9E324536CB7}" type="pres">
      <dgm:prSet presAssocID="{E24FA550-2FFF-411C-836D-A72126347E9E}" presName="compNode" presStyleCnt="0"/>
      <dgm:spPr/>
    </dgm:pt>
    <dgm:pt modelId="{AE8D1C81-86EB-46DF-BF14-9D46F0E6E627}" type="pres">
      <dgm:prSet presAssocID="{E24FA550-2FFF-411C-836D-A72126347E9E}" presName="iconBgRect" presStyleLbl="bgShp" presStyleIdx="1" presStyleCnt="3"/>
      <dgm:spPr>
        <a:prstGeom prst="round2DiagRect">
          <a:avLst>
            <a:gd name="adj1" fmla="val 29727"/>
            <a:gd name="adj2" fmla="val 0"/>
          </a:avLst>
        </a:prstGeom>
      </dgm:spPr>
    </dgm:pt>
    <dgm:pt modelId="{D4CA1FDE-458F-4653-945A-B6AA855914E0}" type="pres">
      <dgm:prSet presAssocID="{E24FA550-2FFF-411C-836D-A72126347E9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ssroom"/>
        </a:ext>
      </dgm:extLst>
    </dgm:pt>
    <dgm:pt modelId="{E04F1BFA-92C6-491B-BA7A-294644B95FF6}" type="pres">
      <dgm:prSet presAssocID="{E24FA550-2FFF-411C-836D-A72126347E9E}" presName="spaceRect" presStyleCnt="0"/>
      <dgm:spPr/>
    </dgm:pt>
    <dgm:pt modelId="{4BAD8E51-AE8F-414E-B162-D03BEC56C9BF}" type="pres">
      <dgm:prSet presAssocID="{E24FA550-2FFF-411C-836D-A72126347E9E}" presName="textRect" presStyleLbl="revTx" presStyleIdx="1" presStyleCnt="3" custScaleX="206655">
        <dgm:presLayoutVars>
          <dgm:chMax val="1"/>
          <dgm:chPref val="1"/>
        </dgm:presLayoutVars>
      </dgm:prSet>
      <dgm:spPr/>
    </dgm:pt>
    <dgm:pt modelId="{F82EF31A-8F23-4FD8-B8F2-66992CA72CD4}" type="pres">
      <dgm:prSet presAssocID="{3E466188-9608-4A76-9E93-05E11F775878}" presName="sibTrans" presStyleCnt="0"/>
      <dgm:spPr/>
    </dgm:pt>
    <dgm:pt modelId="{13C02367-A3FA-4AA2-AC94-7D56E1700E31}" type="pres">
      <dgm:prSet presAssocID="{03D27DBF-F21E-44CE-91D9-55531F318EE7}" presName="compNode" presStyleCnt="0"/>
      <dgm:spPr/>
    </dgm:pt>
    <dgm:pt modelId="{F51CEE47-4690-4E44-81AE-705B84C55879}" type="pres">
      <dgm:prSet presAssocID="{03D27DBF-F21E-44CE-91D9-55531F318EE7}" presName="iconBgRect" presStyleLbl="bgShp" presStyleIdx="2" presStyleCnt="3"/>
      <dgm:spPr>
        <a:prstGeom prst="round2DiagRect">
          <a:avLst>
            <a:gd name="adj1" fmla="val 29727"/>
            <a:gd name="adj2" fmla="val 0"/>
          </a:avLst>
        </a:prstGeom>
      </dgm:spPr>
    </dgm:pt>
    <dgm:pt modelId="{9011BB10-03EE-4D3A-A425-601D12B7EA05}" type="pres">
      <dgm:prSet presAssocID="{03D27DBF-F21E-44CE-91D9-55531F318EE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 Bulb and Gear"/>
        </a:ext>
      </dgm:extLst>
    </dgm:pt>
    <dgm:pt modelId="{5E3FB26E-652F-483C-B18F-8093092B6AB1}" type="pres">
      <dgm:prSet presAssocID="{03D27DBF-F21E-44CE-91D9-55531F318EE7}" presName="spaceRect" presStyleCnt="0"/>
      <dgm:spPr/>
    </dgm:pt>
    <dgm:pt modelId="{52E1162F-BB0B-476B-BD99-3C5FDAF08BF8}" type="pres">
      <dgm:prSet presAssocID="{03D27DBF-F21E-44CE-91D9-55531F318EE7}" presName="textRect" presStyleLbl="revTx" presStyleIdx="2" presStyleCnt="3" custScaleX="173278">
        <dgm:presLayoutVars>
          <dgm:chMax val="1"/>
          <dgm:chPref val="1"/>
        </dgm:presLayoutVars>
      </dgm:prSet>
      <dgm:spPr/>
    </dgm:pt>
  </dgm:ptLst>
  <dgm:cxnLst>
    <dgm:cxn modelId="{0512D95E-9D2A-40ED-9F7B-E7849FE415C0}" type="presOf" srcId="{E24FA550-2FFF-411C-836D-A72126347E9E}" destId="{4BAD8E51-AE8F-414E-B162-D03BEC56C9BF}" srcOrd="0" destOrd="0" presId="urn:microsoft.com/office/officeart/2018/5/layout/IconLeafLabelList"/>
    <dgm:cxn modelId="{E8312C52-01DB-42B0-B591-C0ED9298FF14}" type="presOf" srcId="{08002872-8AF3-48ED-8150-C7B85960D573}" destId="{EBBDAC3D-0293-44E5-A99F-C58EDEDA6C73}" srcOrd="0" destOrd="0" presId="urn:microsoft.com/office/officeart/2018/5/layout/IconLeafLabelList"/>
    <dgm:cxn modelId="{D881C755-302D-48CC-BEEF-0F548DBB26F6}" srcId="{08002872-8AF3-48ED-8150-C7B85960D573}" destId="{EEFF167B-7E25-4530-AFEE-9D918C2EF373}" srcOrd="0" destOrd="0" parTransId="{8FC5BE97-A035-4B6F-AE9A-93E13E3F3EBB}" sibTransId="{1F1407FD-C99A-4D3F-B61A-DEAC94A0F4D5}"/>
    <dgm:cxn modelId="{96952A7E-ED2B-412E-8374-BD3E2F411B4A}" srcId="{08002872-8AF3-48ED-8150-C7B85960D573}" destId="{03D27DBF-F21E-44CE-91D9-55531F318EE7}" srcOrd="2" destOrd="0" parTransId="{FCA66982-6754-41FF-B653-2776239EFA51}" sibTransId="{E8AEA5D5-999B-4431-AC71-EF89DFE7821C}"/>
    <dgm:cxn modelId="{6C578D7E-2D35-4716-A342-E51C3B14CC98}" type="presOf" srcId="{EEFF167B-7E25-4530-AFEE-9D918C2EF373}" destId="{62D23F76-2213-4AE0-8D73-D4EF1C2055B2}" srcOrd="0" destOrd="0" presId="urn:microsoft.com/office/officeart/2018/5/layout/IconLeafLabelList"/>
    <dgm:cxn modelId="{C1A65A98-73F9-4ED6-B9D9-13CD569B3FD8}" srcId="{08002872-8AF3-48ED-8150-C7B85960D573}" destId="{E24FA550-2FFF-411C-836D-A72126347E9E}" srcOrd="1" destOrd="0" parTransId="{E0F6A241-15EB-4312-AA24-41524501F75C}" sibTransId="{3E466188-9608-4A76-9E93-05E11F775878}"/>
    <dgm:cxn modelId="{A244D7BC-78BE-4B21-AAE5-ADB4247A2B66}" type="presOf" srcId="{03D27DBF-F21E-44CE-91D9-55531F318EE7}" destId="{52E1162F-BB0B-476B-BD99-3C5FDAF08BF8}" srcOrd="0" destOrd="0" presId="urn:microsoft.com/office/officeart/2018/5/layout/IconLeafLabelList"/>
    <dgm:cxn modelId="{CAC07270-E6C9-4A11-BAEE-49A3467D2C0D}" type="presParOf" srcId="{EBBDAC3D-0293-44E5-A99F-C58EDEDA6C73}" destId="{5849798F-DFBA-40EC-AD40-EADF9605191C}" srcOrd="0" destOrd="0" presId="urn:microsoft.com/office/officeart/2018/5/layout/IconLeafLabelList"/>
    <dgm:cxn modelId="{60492AE4-A87F-4BF4-AF0E-A34AB840C90F}" type="presParOf" srcId="{5849798F-DFBA-40EC-AD40-EADF9605191C}" destId="{B9735C70-26EB-4F21-9FA5-6B390D00FCCE}" srcOrd="0" destOrd="0" presId="urn:microsoft.com/office/officeart/2018/5/layout/IconLeafLabelList"/>
    <dgm:cxn modelId="{AEC7F646-6019-4104-AB02-27E6DA011F5E}" type="presParOf" srcId="{5849798F-DFBA-40EC-AD40-EADF9605191C}" destId="{EC681734-470E-4D97-ADBE-237869AB7BF0}" srcOrd="1" destOrd="0" presId="urn:microsoft.com/office/officeart/2018/5/layout/IconLeafLabelList"/>
    <dgm:cxn modelId="{26658887-425E-4B2E-81D9-E4EDF070B92B}" type="presParOf" srcId="{5849798F-DFBA-40EC-AD40-EADF9605191C}" destId="{0B31A9F1-DEE5-4052-9AED-329CFD07A0B4}" srcOrd="2" destOrd="0" presId="urn:microsoft.com/office/officeart/2018/5/layout/IconLeafLabelList"/>
    <dgm:cxn modelId="{FDA3A297-18AA-415B-9B57-649628C22295}" type="presParOf" srcId="{5849798F-DFBA-40EC-AD40-EADF9605191C}" destId="{62D23F76-2213-4AE0-8D73-D4EF1C2055B2}" srcOrd="3" destOrd="0" presId="urn:microsoft.com/office/officeart/2018/5/layout/IconLeafLabelList"/>
    <dgm:cxn modelId="{89273A3C-CF42-415E-BD03-CE3F7C41ED96}" type="presParOf" srcId="{EBBDAC3D-0293-44E5-A99F-C58EDEDA6C73}" destId="{58628425-1F1C-4E62-ACFC-22F66A9FF70E}" srcOrd="1" destOrd="0" presId="urn:microsoft.com/office/officeart/2018/5/layout/IconLeafLabelList"/>
    <dgm:cxn modelId="{BB3643A7-425A-4B1B-8F88-6E98D95C0D2E}" type="presParOf" srcId="{EBBDAC3D-0293-44E5-A99F-C58EDEDA6C73}" destId="{DEADE4D9-2C2C-4FF9-ACA3-A9E324536CB7}" srcOrd="2" destOrd="0" presId="urn:microsoft.com/office/officeart/2018/5/layout/IconLeafLabelList"/>
    <dgm:cxn modelId="{C14FBFC5-44BB-4AFC-A9FF-4D3EFDF1E859}" type="presParOf" srcId="{DEADE4D9-2C2C-4FF9-ACA3-A9E324536CB7}" destId="{AE8D1C81-86EB-46DF-BF14-9D46F0E6E627}" srcOrd="0" destOrd="0" presId="urn:microsoft.com/office/officeart/2018/5/layout/IconLeafLabelList"/>
    <dgm:cxn modelId="{B8779CD1-2B84-4D93-BFA4-F9283726B30D}" type="presParOf" srcId="{DEADE4D9-2C2C-4FF9-ACA3-A9E324536CB7}" destId="{D4CA1FDE-458F-4653-945A-B6AA855914E0}" srcOrd="1" destOrd="0" presId="urn:microsoft.com/office/officeart/2018/5/layout/IconLeafLabelList"/>
    <dgm:cxn modelId="{B24E5ED8-ECB5-4188-9208-6E38DE8BCECE}" type="presParOf" srcId="{DEADE4D9-2C2C-4FF9-ACA3-A9E324536CB7}" destId="{E04F1BFA-92C6-491B-BA7A-294644B95FF6}" srcOrd="2" destOrd="0" presId="urn:microsoft.com/office/officeart/2018/5/layout/IconLeafLabelList"/>
    <dgm:cxn modelId="{07C8A97E-E6AA-40F7-AE36-5D5178F3605D}" type="presParOf" srcId="{DEADE4D9-2C2C-4FF9-ACA3-A9E324536CB7}" destId="{4BAD8E51-AE8F-414E-B162-D03BEC56C9BF}" srcOrd="3" destOrd="0" presId="urn:microsoft.com/office/officeart/2018/5/layout/IconLeafLabelList"/>
    <dgm:cxn modelId="{9389AE0E-F300-4658-ADFF-D9B3CF1D2421}" type="presParOf" srcId="{EBBDAC3D-0293-44E5-A99F-C58EDEDA6C73}" destId="{F82EF31A-8F23-4FD8-B8F2-66992CA72CD4}" srcOrd="3" destOrd="0" presId="urn:microsoft.com/office/officeart/2018/5/layout/IconLeafLabelList"/>
    <dgm:cxn modelId="{DF177C9D-771D-4A86-8BC5-0F1C35442A60}" type="presParOf" srcId="{EBBDAC3D-0293-44E5-A99F-C58EDEDA6C73}" destId="{13C02367-A3FA-4AA2-AC94-7D56E1700E31}" srcOrd="4" destOrd="0" presId="urn:microsoft.com/office/officeart/2018/5/layout/IconLeafLabelList"/>
    <dgm:cxn modelId="{7778AAA2-BF76-473E-9124-9BDE3E1F960E}" type="presParOf" srcId="{13C02367-A3FA-4AA2-AC94-7D56E1700E31}" destId="{F51CEE47-4690-4E44-81AE-705B84C55879}" srcOrd="0" destOrd="0" presId="urn:microsoft.com/office/officeart/2018/5/layout/IconLeafLabelList"/>
    <dgm:cxn modelId="{92ECA19C-CB28-4902-80C7-771909C35539}" type="presParOf" srcId="{13C02367-A3FA-4AA2-AC94-7D56E1700E31}" destId="{9011BB10-03EE-4D3A-A425-601D12B7EA05}" srcOrd="1" destOrd="0" presId="urn:microsoft.com/office/officeart/2018/5/layout/IconLeafLabelList"/>
    <dgm:cxn modelId="{EE361E63-AABA-4451-BD1E-95B6A04DCC19}" type="presParOf" srcId="{13C02367-A3FA-4AA2-AC94-7D56E1700E31}" destId="{5E3FB26E-652F-483C-B18F-8093092B6AB1}" srcOrd="2" destOrd="0" presId="urn:microsoft.com/office/officeart/2018/5/layout/IconLeafLabelList"/>
    <dgm:cxn modelId="{BC643552-E0A4-4389-B115-948A5DC70734}" type="presParOf" srcId="{13C02367-A3FA-4AA2-AC94-7D56E1700E31}" destId="{52E1162F-BB0B-476B-BD99-3C5FDAF08BF8}"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B273BB-302E-45C4-9FC8-371931B86751}">
      <dsp:nvSpPr>
        <dsp:cNvPr id="0" name=""/>
        <dsp:cNvSpPr/>
      </dsp:nvSpPr>
      <dsp:spPr>
        <a:xfrm>
          <a:off x="0" y="613"/>
          <a:ext cx="1107507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8D4E96-15A3-4868-B596-651FC2BA107B}">
      <dsp:nvSpPr>
        <dsp:cNvPr id="0" name=""/>
        <dsp:cNvSpPr/>
      </dsp:nvSpPr>
      <dsp:spPr>
        <a:xfrm>
          <a:off x="0" y="613"/>
          <a:ext cx="11075077" cy="1005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i="0" kern="1200" baseline="0" dirty="0"/>
            <a:t>Who We Are</a:t>
          </a:r>
          <a:r>
            <a:rPr lang="en-US" sz="1400" b="0" i="0" kern="1200" baseline="0" dirty="0"/>
            <a:t>:</a:t>
          </a:r>
          <a:br>
            <a:rPr lang="en-US" sz="1400" b="0" i="0" kern="1200" baseline="0" dirty="0"/>
          </a:br>
          <a:r>
            <a:rPr lang="en-US" sz="1400" b="0" i="0" kern="1200" baseline="0" dirty="0"/>
            <a:t>We are a team of AI engineers with a passion for creating intelligent solutions that empower users in their daily tasks and creative projects.</a:t>
          </a:r>
          <a:endParaRPr lang="en-US" sz="1400" kern="1200" dirty="0"/>
        </a:p>
      </dsp:txBody>
      <dsp:txXfrm>
        <a:off x="0" y="613"/>
        <a:ext cx="11075077" cy="1005594"/>
      </dsp:txXfrm>
    </dsp:sp>
    <dsp:sp modelId="{217CFE57-0B51-415E-8499-56256BA4D26C}">
      <dsp:nvSpPr>
        <dsp:cNvPr id="0" name=""/>
        <dsp:cNvSpPr/>
      </dsp:nvSpPr>
      <dsp:spPr>
        <a:xfrm>
          <a:off x="0" y="1006208"/>
          <a:ext cx="1107507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425F33-4962-489E-9367-DECA91B25F1C}">
      <dsp:nvSpPr>
        <dsp:cNvPr id="0" name=""/>
        <dsp:cNvSpPr/>
      </dsp:nvSpPr>
      <dsp:spPr>
        <a:xfrm>
          <a:off x="0" y="1006208"/>
          <a:ext cx="11075077" cy="1005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i="0" kern="1200" baseline="0" dirty="0"/>
            <a:t>Our Mission</a:t>
          </a:r>
          <a:r>
            <a:rPr lang="en-US" sz="1400" b="0" i="0" kern="1200" baseline="0" dirty="0"/>
            <a:t>:</a:t>
          </a:r>
          <a:br>
            <a:rPr lang="en-US" sz="1400" b="0" i="0" kern="1200" baseline="0" dirty="0"/>
          </a:br>
          <a:r>
            <a:rPr lang="en-US" sz="1400" b="0" i="0" kern="1200" baseline="0" dirty="0"/>
            <a:t>We aim to simplify and enhance user interactions with AI technologies through two innovative applications:</a:t>
          </a:r>
          <a:endParaRPr lang="en-US" sz="1400" kern="1200" dirty="0"/>
        </a:p>
      </dsp:txBody>
      <dsp:txXfrm>
        <a:off x="0" y="1006208"/>
        <a:ext cx="11075077" cy="1005594"/>
      </dsp:txXfrm>
    </dsp:sp>
    <dsp:sp modelId="{A0E161D7-7E9F-42EA-AB36-59E1B5C0C691}">
      <dsp:nvSpPr>
        <dsp:cNvPr id="0" name=""/>
        <dsp:cNvSpPr/>
      </dsp:nvSpPr>
      <dsp:spPr>
        <a:xfrm>
          <a:off x="0" y="2011802"/>
          <a:ext cx="1107507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C3EF75-DE26-46E9-A293-DD070CD8B98E}">
      <dsp:nvSpPr>
        <dsp:cNvPr id="0" name=""/>
        <dsp:cNvSpPr/>
      </dsp:nvSpPr>
      <dsp:spPr>
        <a:xfrm>
          <a:off x="0" y="2011802"/>
          <a:ext cx="11075077" cy="1005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i="0" kern="1200" baseline="0" dirty="0"/>
            <a:t>	AI Writing Assistant</a:t>
          </a:r>
          <a:r>
            <a:rPr lang="en-US" sz="1400" b="0" i="0" kern="1200" baseline="0" dirty="0"/>
            <a:t>:</a:t>
          </a:r>
          <a:br>
            <a:rPr lang="en-US" sz="1400" b="0" i="0" kern="1200" baseline="0" dirty="0"/>
          </a:br>
          <a:r>
            <a:rPr lang="en-US" sz="1400" b="0" i="0" kern="1200" baseline="0" dirty="0"/>
            <a:t>	Our first application focuses on helping users create custom AI models designed to assist with content generation. Whether 	users need help with drafting articles, solving specific writing challenges, or generating creative text, this tool allows them to 	train and fine-tune AI models tailored to their unique needs.</a:t>
          </a:r>
          <a:endParaRPr lang="en-US" sz="1400" kern="1200" dirty="0"/>
        </a:p>
      </dsp:txBody>
      <dsp:txXfrm>
        <a:off x="0" y="2011802"/>
        <a:ext cx="11075077" cy="1005594"/>
      </dsp:txXfrm>
    </dsp:sp>
    <dsp:sp modelId="{7CF70FF3-DE98-4DC5-9619-2080A6E6587C}">
      <dsp:nvSpPr>
        <dsp:cNvPr id="0" name=""/>
        <dsp:cNvSpPr/>
      </dsp:nvSpPr>
      <dsp:spPr>
        <a:xfrm>
          <a:off x="0" y="3017397"/>
          <a:ext cx="1107507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D85989-183C-4972-B802-FAA7FDCC1733}">
      <dsp:nvSpPr>
        <dsp:cNvPr id="0" name=""/>
        <dsp:cNvSpPr/>
      </dsp:nvSpPr>
      <dsp:spPr>
        <a:xfrm>
          <a:off x="0" y="3017397"/>
          <a:ext cx="11075077" cy="1005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i="0" kern="1200" baseline="0" dirty="0"/>
            <a:t>	Prompt Optimizer for AI Image Models</a:t>
          </a:r>
          <a:r>
            <a:rPr lang="en-US" sz="1400" b="0" i="0" kern="1200" baseline="0" dirty="0"/>
            <a:t>:</a:t>
          </a:r>
          <a:br>
            <a:rPr lang="en-US" sz="1400" b="0" i="0" kern="1200" baseline="0" dirty="0"/>
          </a:br>
          <a:r>
            <a:rPr lang="en-US" sz="1400" b="0" i="0" kern="1200" baseline="0" dirty="0"/>
            <a:t>	In our second application, we guide users to generate more effective and creative prompts for AI-generated image models, 	such as Stable Diffusion and Flux. By helping users craft better prompts, we unlock the full potential of these models, leading to 	more accurate, artistic, and visually stunning results.</a:t>
          </a:r>
          <a:endParaRPr lang="en-US" sz="1400" kern="1200" dirty="0"/>
        </a:p>
      </dsp:txBody>
      <dsp:txXfrm>
        <a:off x="0" y="3017397"/>
        <a:ext cx="11075077" cy="1005594"/>
      </dsp:txXfrm>
    </dsp:sp>
    <dsp:sp modelId="{BB23D098-24D5-43A1-993C-057130A6EAFC}">
      <dsp:nvSpPr>
        <dsp:cNvPr id="0" name=""/>
        <dsp:cNvSpPr/>
      </dsp:nvSpPr>
      <dsp:spPr>
        <a:xfrm>
          <a:off x="0" y="4022991"/>
          <a:ext cx="1107507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88EF4C-4747-4AED-8856-3DCE4869BAB4}">
      <dsp:nvSpPr>
        <dsp:cNvPr id="0" name=""/>
        <dsp:cNvSpPr/>
      </dsp:nvSpPr>
      <dsp:spPr>
        <a:xfrm>
          <a:off x="0" y="4022991"/>
          <a:ext cx="11075077" cy="1005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i="0" kern="1200" baseline="0" dirty="0"/>
            <a:t>Why It Matters</a:t>
          </a:r>
          <a:r>
            <a:rPr lang="en-US" sz="1400" b="0" i="0" kern="1200" baseline="0" dirty="0"/>
            <a:t>:</a:t>
          </a:r>
          <a:br>
            <a:rPr lang="en-US" sz="1400" b="0" i="0" kern="1200" baseline="0" dirty="0"/>
          </a:br>
          <a:r>
            <a:rPr lang="en-US" sz="1400" b="0" i="0" kern="1200" baseline="0" dirty="0"/>
            <a:t>We bridge the gap between users and powerful AI technologies, making AI more accessible, customizable, and effective for a variety of creative and problem-solving tasks</a:t>
          </a:r>
          <a:endParaRPr lang="en-US" sz="1400" kern="1200" dirty="0"/>
        </a:p>
      </dsp:txBody>
      <dsp:txXfrm>
        <a:off x="0" y="4022991"/>
        <a:ext cx="11075077" cy="10055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2AEB73-996E-4D0B-A3AC-3A70E7920984}">
      <dsp:nvSpPr>
        <dsp:cNvPr id="0" name=""/>
        <dsp:cNvSpPr/>
      </dsp:nvSpPr>
      <dsp:spPr>
        <a:xfrm>
          <a:off x="995924" y="213403"/>
          <a:ext cx="1510523" cy="15105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6AF5AA-BA3B-4291-83A5-9529E85FC395}">
      <dsp:nvSpPr>
        <dsp:cNvPr id="0" name=""/>
        <dsp:cNvSpPr/>
      </dsp:nvSpPr>
      <dsp:spPr>
        <a:xfrm>
          <a:off x="745436" y="1961579"/>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33450">
            <a:lnSpc>
              <a:spcPct val="100000"/>
            </a:lnSpc>
            <a:spcBef>
              <a:spcPct val="0"/>
            </a:spcBef>
            <a:spcAft>
              <a:spcPct val="35000"/>
            </a:spcAft>
            <a:buNone/>
            <a:defRPr b="1"/>
          </a:pPr>
          <a:r>
            <a:rPr lang="en-US" sz="2100" b="1" i="0" kern="1200" baseline="0" dirty="0"/>
            <a:t>AI Writing Assistant</a:t>
          </a:r>
          <a:r>
            <a:rPr lang="en-US" sz="2100" b="0" i="0" kern="1200" baseline="0" dirty="0"/>
            <a:t>:</a:t>
          </a:r>
          <a:endParaRPr lang="en-US" sz="2100" kern="1200" dirty="0"/>
        </a:p>
      </dsp:txBody>
      <dsp:txXfrm>
        <a:off x="745436" y="1961579"/>
        <a:ext cx="4315781" cy="647367"/>
      </dsp:txXfrm>
    </dsp:sp>
    <dsp:sp modelId="{16972EF5-5997-40FD-94B4-001D6B37AF3F}">
      <dsp:nvSpPr>
        <dsp:cNvPr id="0" name=""/>
        <dsp:cNvSpPr/>
      </dsp:nvSpPr>
      <dsp:spPr>
        <a:xfrm>
          <a:off x="728432" y="2386381"/>
          <a:ext cx="4870013" cy="22914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b="1" i="0" kern="1200" baseline="0" dirty="0"/>
            <a:t>Model Utilized: </a:t>
          </a:r>
          <a:r>
            <a:rPr lang="en-US" sz="1400" b="0" i="0" kern="1200" baseline="0" dirty="0">
              <a:solidFill>
                <a:srgbClr val="FFFFFF">
                  <a:hueOff val="0"/>
                  <a:satOff val="0"/>
                  <a:lumOff val="0"/>
                  <a:alphaOff val="0"/>
                </a:srgbClr>
              </a:solidFill>
              <a:latin typeface="Avenir Next LT Pro"/>
              <a:ea typeface="+mn-ea"/>
              <a:cs typeface="+mn-cs"/>
            </a:rPr>
            <a:t>Llama 3.2 3B, a state-of-the-art language model known for its efficiency and accuracy in generating human-like text.</a:t>
          </a:r>
          <a:r>
            <a:rPr lang="en-US" sz="1400" b="1" i="0" kern="1200" baseline="0" dirty="0"/>
            <a:t>
Prompt Engineering: </a:t>
          </a:r>
          <a:r>
            <a:rPr lang="en-US" sz="1400" b="0" i="0" kern="1200" baseline="0" dirty="0">
              <a:solidFill>
                <a:srgbClr val="FFFFFF">
                  <a:hueOff val="0"/>
                  <a:satOff val="0"/>
                  <a:lumOff val="0"/>
                  <a:alphaOff val="0"/>
                </a:srgbClr>
              </a:solidFill>
              <a:latin typeface="Avenir Next LT Pro"/>
              <a:ea typeface="+mn-ea"/>
              <a:cs typeface="+mn-cs"/>
            </a:rPr>
            <a:t>Instead of fine-tuning, we employed prompt engineering to guide the model in generating content tailored to user requirements. Users provide input prompts specifying their desired tone, style, and content type, and the system generates relevant text accordingly.</a:t>
          </a:r>
          <a:r>
            <a:rPr lang="en-US" sz="1400" b="1" i="0" kern="1200" baseline="0" dirty="0"/>
            <a:t>
Features</a:t>
          </a:r>
          <a:r>
            <a:rPr lang="en-US" sz="1400" b="0" i="0" kern="1200" baseline="0" dirty="0"/>
            <a:t>: Includes custom model settings for tone, style, and content type.</a:t>
          </a:r>
          <a:endParaRPr lang="en-US" sz="1400" kern="1200" dirty="0"/>
        </a:p>
      </dsp:txBody>
      <dsp:txXfrm>
        <a:off x="728432" y="2386381"/>
        <a:ext cx="4870013" cy="2291496"/>
      </dsp:txXfrm>
    </dsp:sp>
    <dsp:sp modelId="{CD21292B-A93B-474B-A17C-CE2926CA6AA3}">
      <dsp:nvSpPr>
        <dsp:cNvPr id="0" name=""/>
        <dsp:cNvSpPr/>
      </dsp:nvSpPr>
      <dsp:spPr>
        <a:xfrm>
          <a:off x="6344084" y="344152"/>
          <a:ext cx="1510523" cy="15105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240115-93EF-4F28-9182-D4B73660C280}">
      <dsp:nvSpPr>
        <dsp:cNvPr id="0" name=""/>
        <dsp:cNvSpPr/>
      </dsp:nvSpPr>
      <dsp:spPr>
        <a:xfrm>
          <a:off x="6344084" y="2034959"/>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33450">
            <a:lnSpc>
              <a:spcPct val="100000"/>
            </a:lnSpc>
            <a:spcBef>
              <a:spcPct val="0"/>
            </a:spcBef>
            <a:spcAft>
              <a:spcPct val="35000"/>
            </a:spcAft>
            <a:buNone/>
            <a:defRPr b="1"/>
          </a:pPr>
          <a:r>
            <a:rPr lang="en-US" sz="2100" b="1" i="0" kern="1200" baseline="0" dirty="0"/>
            <a:t>Prompt Optimizer for AI Image Generation</a:t>
          </a:r>
          <a:r>
            <a:rPr lang="en-US" sz="2100" b="0" i="0" kern="1200" baseline="0" dirty="0"/>
            <a:t>:</a:t>
          </a:r>
          <a:endParaRPr lang="en-US" sz="2100" kern="1200" dirty="0"/>
        </a:p>
      </dsp:txBody>
      <dsp:txXfrm>
        <a:off x="6344084" y="2034959"/>
        <a:ext cx="4315781" cy="647367"/>
      </dsp:txXfrm>
    </dsp:sp>
    <dsp:sp modelId="{185D269C-2DF2-4C2A-9F8D-095F39F969DC}">
      <dsp:nvSpPr>
        <dsp:cNvPr id="0" name=""/>
        <dsp:cNvSpPr/>
      </dsp:nvSpPr>
      <dsp:spPr>
        <a:xfrm>
          <a:off x="6344084" y="2766179"/>
          <a:ext cx="4315781" cy="1768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US" sz="1800" b="1" i="0" kern="1200" baseline="0" dirty="0"/>
            <a:t>Prompt Enhancement</a:t>
          </a:r>
          <a:r>
            <a:rPr lang="en-US" sz="1800" b="0" i="0" kern="1200" baseline="0" dirty="0"/>
            <a:t>: Uses natural language processing (NLP) techniques to help users refine their prompts.</a:t>
          </a:r>
          <a:endParaRPr lang="en-US" sz="1800" kern="1200" dirty="0"/>
        </a:p>
        <a:p>
          <a:pPr marL="0" lvl="0" indent="0" algn="l" defTabSz="800100">
            <a:lnSpc>
              <a:spcPct val="100000"/>
            </a:lnSpc>
            <a:spcBef>
              <a:spcPct val="0"/>
            </a:spcBef>
            <a:spcAft>
              <a:spcPct val="35000"/>
            </a:spcAft>
            <a:buNone/>
          </a:pPr>
          <a:r>
            <a:rPr lang="en-US" sz="1800" b="1" i="0" kern="1200" baseline="0" dirty="0"/>
            <a:t>Compatibility</a:t>
          </a:r>
          <a:r>
            <a:rPr lang="en-US" sz="1800" b="0" i="0" kern="1200" baseline="0" dirty="0"/>
            <a:t>: Works seamlessly with popular image models like Stable Diffusion and Flux.</a:t>
          </a:r>
          <a:endParaRPr lang="en-US" sz="1800" kern="1200" dirty="0"/>
        </a:p>
      </dsp:txBody>
      <dsp:txXfrm>
        <a:off x="6344084" y="2766179"/>
        <a:ext cx="4315781" cy="17684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295099-CD6A-4C8D-8B34-467ED938662A}">
      <dsp:nvSpPr>
        <dsp:cNvPr id="0" name=""/>
        <dsp:cNvSpPr/>
      </dsp:nvSpPr>
      <dsp:spPr>
        <a:xfrm>
          <a:off x="8982" y="0"/>
          <a:ext cx="1157969" cy="11229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F27103-DE15-4593-A3D6-C438D78DC2B8}">
      <dsp:nvSpPr>
        <dsp:cNvPr id="0" name=""/>
        <dsp:cNvSpPr/>
      </dsp:nvSpPr>
      <dsp:spPr>
        <a:xfrm>
          <a:off x="8982" y="1280537"/>
          <a:ext cx="3308484" cy="4812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b="1"/>
          </a:pPr>
          <a:r>
            <a:rPr lang="en-US" sz="2400" b="1" i="0" kern="1200" baseline="0"/>
            <a:t>Technologies Used</a:t>
          </a:r>
          <a:r>
            <a:rPr lang="en-US" sz="2400" b="0" i="0" kern="1200" baseline="0"/>
            <a:t>:</a:t>
          </a:r>
          <a:endParaRPr lang="en-US" sz="2400" kern="1200"/>
        </a:p>
      </dsp:txBody>
      <dsp:txXfrm>
        <a:off x="8982" y="1280537"/>
        <a:ext cx="3308484" cy="481253"/>
      </dsp:txXfrm>
    </dsp:sp>
    <dsp:sp modelId="{63BD0A32-A794-4E2B-8E94-5393918A4098}">
      <dsp:nvSpPr>
        <dsp:cNvPr id="0" name=""/>
        <dsp:cNvSpPr/>
      </dsp:nvSpPr>
      <dsp:spPr>
        <a:xfrm>
          <a:off x="8982" y="1835099"/>
          <a:ext cx="3308484" cy="1944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b="1" i="0" kern="1200" baseline="0" dirty="0"/>
            <a:t>For AI Writing Assistant</a:t>
          </a:r>
          <a:r>
            <a:rPr lang="en-US" sz="1700" b="0" i="0" kern="1200" baseline="0" dirty="0"/>
            <a:t>: Utilized LLM models with Python and Hugging Face libraries for model customization.</a:t>
          </a:r>
          <a:endParaRPr lang="en-US" sz="1700" kern="1200" dirty="0"/>
        </a:p>
        <a:p>
          <a:pPr marL="0" lvl="0" indent="0" algn="l" defTabSz="755650">
            <a:lnSpc>
              <a:spcPct val="90000"/>
            </a:lnSpc>
            <a:spcBef>
              <a:spcPct val="0"/>
            </a:spcBef>
            <a:spcAft>
              <a:spcPct val="35000"/>
            </a:spcAft>
            <a:buNone/>
          </a:pPr>
          <a:r>
            <a:rPr lang="en-US" sz="1700" b="1" i="0" kern="1200" baseline="0" dirty="0"/>
            <a:t>For Prompt Optimizer</a:t>
          </a:r>
          <a:r>
            <a:rPr lang="en-US" sz="1700" b="0" i="0" kern="1200" baseline="0" dirty="0"/>
            <a:t>: Employed NLP frameworks and API integrations for interaction with models like FLUX.</a:t>
          </a:r>
          <a:endParaRPr lang="en-US" sz="1700" kern="1200" dirty="0"/>
        </a:p>
      </dsp:txBody>
      <dsp:txXfrm>
        <a:off x="8982" y="1835099"/>
        <a:ext cx="3308484" cy="1944737"/>
      </dsp:txXfrm>
    </dsp:sp>
    <dsp:sp modelId="{89DABCB7-3316-4B67-AC8E-FB35DB80E878}">
      <dsp:nvSpPr>
        <dsp:cNvPr id="0" name=""/>
        <dsp:cNvSpPr/>
      </dsp:nvSpPr>
      <dsp:spPr>
        <a:xfrm>
          <a:off x="3896451" y="0"/>
          <a:ext cx="1157969" cy="11229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E41935-1DFA-402E-A78C-D4604CD20324}">
      <dsp:nvSpPr>
        <dsp:cNvPr id="0" name=""/>
        <dsp:cNvSpPr/>
      </dsp:nvSpPr>
      <dsp:spPr>
        <a:xfrm>
          <a:off x="3896451" y="1280537"/>
          <a:ext cx="3308484" cy="4812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b="1"/>
          </a:pPr>
          <a:r>
            <a:rPr lang="en-US" sz="2400" b="1" i="0" kern="1200" baseline="0"/>
            <a:t>Development Phases</a:t>
          </a:r>
          <a:r>
            <a:rPr lang="en-US" sz="2400" b="0" i="0" kern="1200" baseline="0"/>
            <a:t>:</a:t>
          </a:r>
          <a:endParaRPr lang="en-US" sz="2400" kern="1200"/>
        </a:p>
      </dsp:txBody>
      <dsp:txXfrm>
        <a:off x="3896451" y="1280537"/>
        <a:ext cx="3308484" cy="481253"/>
      </dsp:txXfrm>
    </dsp:sp>
    <dsp:sp modelId="{99E722B5-68CF-40BA-B3F4-5950C9BF0D91}">
      <dsp:nvSpPr>
        <dsp:cNvPr id="0" name=""/>
        <dsp:cNvSpPr/>
      </dsp:nvSpPr>
      <dsp:spPr>
        <a:xfrm>
          <a:off x="3896451" y="1835099"/>
          <a:ext cx="3308484" cy="1944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b="0" i="0" kern="1200" baseline="0"/>
            <a:t>Research and design.</a:t>
          </a:r>
          <a:endParaRPr lang="en-US" sz="1700" kern="1200"/>
        </a:p>
        <a:p>
          <a:pPr marL="0" lvl="0" indent="0" algn="l" defTabSz="755650">
            <a:lnSpc>
              <a:spcPct val="90000"/>
            </a:lnSpc>
            <a:spcBef>
              <a:spcPct val="0"/>
            </a:spcBef>
            <a:spcAft>
              <a:spcPct val="35000"/>
            </a:spcAft>
            <a:buNone/>
          </a:pPr>
          <a:r>
            <a:rPr lang="en-US" sz="1700" b="0" i="0" kern="1200" baseline="0"/>
            <a:t>Model selection and training.	</a:t>
          </a:r>
          <a:endParaRPr lang="en-US" sz="1700" kern="1200"/>
        </a:p>
        <a:p>
          <a:pPr marL="0" lvl="0" indent="0" algn="l" defTabSz="755650">
            <a:lnSpc>
              <a:spcPct val="90000"/>
            </a:lnSpc>
            <a:spcBef>
              <a:spcPct val="0"/>
            </a:spcBef>
            <a:spcAft>
              <a:spcPct val="35000"/>
            </a:spcAft>
            <a:buNone/>
          </a:pPr>
          <a:r>
            <a:rPr lang="en-US" sz="1700" b="0" i="0" kern="1200" baseline="0"/>
            <a:t>Frontend and backend development.</a:t>
          </a:r>
          <a:endParaRPr lang="en-US" sz="1700" kern="1200"/>
        </a:p>
        <a:p>
          <a:pPr marL="0" lvl="0" indent="0" algn="l" defTabSz="755650">
            <a:lnSpc>
              <a:spcPct val="90000"/>
            </a:lnSpc>
            <a:spcBef>
              <a:spcPct val="0"/>
            </a:spcBef>
            <a:spcAft>
              <a:spcPct val="35000"/>
            </a:spcAft>
            <a:buNone/>
          </a:pPr>
          <a:r>
            <a:rPr lang="en-US" sz="1700" b="0" i="0" kern="1200" baseline="0"/>
            <a:t>Testing and refinement.</a:t>
          </a:r>
          <a:endParaRPr lang="en-US" sz="1700" kern="1200"/>
        </a:p>
      </dsp:txBody>
      <dsp:txXfrm>
        <a:off x="3896451" y="1835099"/>
        <a:ext cx="3308484" cy="1944737"/>
      </dsp:txXfrm>
    </dsp:sp>
    <dsp:sp modelId="{080F43BF-EA12-4CE7-9BA3-D1A558DFD457}">
      <dsp:nvSpPr>
        <dsp:cNvPr id="0" name=""/>
        <dsp:cNvSpPr/>
      </dsp:nvSpPr>
      <dsp:spPr>
        <a:xfrm>
          <a:off x="7783921" y="0"/>
          <a:ext cx="1157969" cy="11229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F9D2A0-D663-4AE7-ABF8-949B89419442}">
      <dsp:nvSpPr>
        <dsp:cNvPr id="0" name=""/>
        <dsp:cNvSpPr/>
      </dsp:nvSpPr>
      <dsp:spPr>
        <a:xfrm>
          <a:off x="7783921" y="1280537"/>
          <a:ext cx="3308484" cy="4812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b="1"/>
          </a:pPr>
          <a:r>
            <a:rPr lang="en-US" sz="2400" b="1" i="0" kern="1200" baseline="0"/>
            <a:t>Challenges</a:t>
          </a:r>
          <a:r>
            <a:rPr lang="en-US" sz="2400" b="0" i="0" kern="1200" baseline="0"/>
            <a:t>:</a:t>
          </a:r>
          <a:endParaRPr lang="en-US" sz="2400" kern="1200"/>
        </a:p>
      </dsp:txBody>
      <dsp:txXfrm>
        <a:off x="7783921" y="1280537"/>
        <a:ext cx="3308484" cy="481253"/>
      </dsp:txXfrm>
    </dsp:sp>
    <dsp:sp modelId="{31C9A32E-9D04-4CA4-BF8E-780300A2CE7F}">
      <dsp:nvSpPr>
        <dsp:cNvPr id="0" name=""/>
        <dsp:cNvSpPr/>
      </dsp:nvSpPr>
      <dsp:spPr>
        <a:xfrm>
          <a:off x="7783921" y="1835099"/>
          <a:ext cx="3308484" cy="1944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b="0" i="0" kern="1200" baseline="0"/>
            <a:t>Ensuring model accuracy while maintaining user-friendly interfaces.</a:t>
          </a:r>
          <a:endParaRPr lang="en-US" sz="1700" kern="1200"/>
        </a:p>
        <a:p>
          <a:pPr marL="0" lvl="0" indent="0" algn="l" defTabSz="755650">
            <a:lnSpc>
              <a:spcPct val="90000"/>
            </a:lnSpc>
            <a:spcBef>
              <a:spcPct val="0"/>
            </a:spcBef>
            <a:spcAft>
              <a:spcPct val="35000"/>
            </a:spcAft>
            <a:buNone/>
          </a:pPr>
          <a:r>
            <a:rPr lang="en-US" sz="1700" b="0" i="0" kern="1200" baseline="0"/>
            <a:t>Managing computational resources for real-time prompt optimization.</a:t>
          </a:r>
          <a:endParaRPr lang="en-US" sz="1700" kern="1200"/>
        </a:p>
      </dsp:txBody>
      <dsp:txXfrm>
        <a:off x="7783921" y="1835099"/>
        <a:ext cx="3308484" cy="194473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4BB66F-4897-47EE-A85F-B1C3ADFC1D2B}">
      <dsp:nvSpPr>
        <dsp:cNvPr id="0" name=""/>
        <dsp:cNvSpPr/>
      </dsp:nvSpPr>
      <dsp:spPr>
        <a:xfrm>
          <a:off x="2157280" y="297914"/>
          <a:ext cx="2161687" cy="2161687"/>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6D3DBA-8528-48A5-825C-6633F50D98F7}">
      <dsp:nvSpPr>
        <dsp:cNvPr id="0" name=""/>
        <dsp:cNvSpPr/>
      </dsp:nvSpPr>
      <dsp:spPr>
        <a:xfrm>
          <a:off x="2617968" y="758602"/>
          <a:ext cx="1240312" cy="12403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962BAD-DE41-4219-8316-DA3D50A6EC22}">
      <dsp:nvSpPr>
        <dsp:cNvPr id="0" name=""/>
        <dsp:cNvSpPr/>
      </dsp:nvSpPr>
      <dsp:spPr>
        <a:xfrm>
          <a:off x="1466249" y="3132914"/>
          <a:ext cx="3543750" cy="14090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dirty="0"/>
            <a:t>AI Writing Assistant: </a:t>
          </a:r>
        </a:p>
        <a:p>
          <a:pPr marL="0" lvl="0" indent="0" algn="ctr" defTabSz="711200">
            <a:lnSpc>
              <a:spcPct val="90000"/>
            </a:lnSpc>
            <a:spcBef>
              <a:spcPct val="0"/>
            </a:spcBef>
            <a:spcAft>
              <a:spcPct val="35000"/>
            </a:spcAft>
            <a:buNone/>
            <a:defRPr cap="all"/>
          </a:pPr>
          <a:r>
            <a:rPr lang="en-US" sz="1600" kern="1200" dirty="0"/>
            <a:t>Enabled faster and more efficient content creation.</a:t>
          </a:r>
        </a:p>
        <a:p>
          <a:pPr marL="0" lvl="0" indent="0" algn="ctr" defTabSz="711200">
            <a:lnSpc>
              <a:spcPct val="90000"/>
            </a:lnSpc>
            <a:spcBef>
              <a:spcPct val="0"/>
            </a:spcBef>
            <a:spcAft>
              <a:spcPct val="35000"/>
            </a:spcAft>
            <a:buNone/>
            <a:defRPr cap="all"/>
          </a:pPr>
          <a:r>
            <a:rPr lang="en-US" sz="1600" kern="1200" dirty="0"/>
            <a:t>Easy to use, customizable, and accessible for various users.</a:t>
          </a:r>
        </a:p>
      </dsp:txBody>
      <dsp:txXfrm>
        <a:off x="1466249" y="3132914"/>
        <a:ext cx="3543750" cy="1409018"/>
      </dsp:txXfrm>
    </dsp:sp>
    <dsp:sp modelId="{27F78994-E566-48F8-8A78-C9EBD5AB6C32}">
      <dsp:nvSpPr>
        <dsp:cNvPr id="0" name=""/>
        <dsp:cNvSpPr/>
      </dsp:nvSpPr>
      <dsp:spPr>
        <a:xfrm>
          <a:off x="6827234" y="297914"/>
          <a:ext cx="2161687" cy="2161687"/>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0F619D-263F-452D-B26E-1D9C5BDC5E3A}">
      <dsp:nvSpPr>
        <dsp:cNvPr id="0" name=""/>
        <dsp:cNvSpPr/>
      </dsp:nvSpPr>
      <dsp:spPr>
        <a:xfrm>
          <a:off x="7287921" y="758602"/>
          <a:ext cx="1240312" cy="12403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FCE067-405C-46B2-99FC-A2A383FF1960}">
      <dsp:nvSpPr>
        <dsp:cNvPr id="0" name=""/>
        <dsp:cNvSpPr/>
      </dsp:nvSpPr>
      <dsp:spPr>
        <a:xfrm>
          <a:off x="5630155" y="3132914"/>
          <a:ext cx="4555845" cy="14090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dirty="0"/>
            <a:t>Prompt Optimizer for AI Image Models: </a:t>
          </a:r>
        </a:p>
        <a:p>
          <a:pPr marL="0" lvl="0" indent="0" algn="ctr" defTabSz="711200">
            <a:lnSpc>
              <a:spcPct val="90000"/>
            </a:lnSpc>
            <a:spcBef>
              <a:spcPct val="0"/>
            </a:spcBef>
            <a:spcAft>
              <a:spcPct val="35000"/>
            </a:spcAft>
            <a:buNone/>
            <a:defRPr cap="all"/>
          </a:pPr>
          <a:r>
            <a:rPr lang="en-US" sz="1600" kern="1200" dirty="0"/>
            <a:t>Improved image quality through better prompt refinement.</a:t>
          </a:r>
        </a:p>
        <a:p>
          <a:pPr marL="0" lvl="0" indent="0" algn="ctr" defTabSz="711200">
            <a:lnSpc>
              <a:spcPct val="90000"/>
            </a:lnSpc>
            <a:spcBef>
              <a:spcPct val="0"/>
            </a:spcBef>
            <a:spcAft>
              <a:spcPct val="35000"/>
            </a:spcAft>
            <a:buNone/>
            <a:defRPr cap="all"/>
          </a:pPr>
          <a:r>
            <a:rPr lang="en-US" sz="1600" kern="1200" dirty="0"/>
            <a:t>Enhanced user experience and smoothly integrated with popular AI models.</a:t>
          </a:r>
        </a:p>
      </dsp:txBody>
      <dsp:txXfrm>
        <a:off x="5630155" y="3132914"/>
        <a:ext cx="4555845" cy="140901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D6D1C-2A57-40B9-ACDD-9FEC06D34BB1}">
      <dsp:nvSpPr>
        <dsp:cNvPr id="0" name=""/>
        <dsp:cNvSpPr/>
      </dsp:nvSpPr>
      <dsp:spPr>
        <a:xfrm>
          <a:off x="1768404" y="76494"/>
          <a:ext cx="1510523" cy="15105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7F4487-7F8B-488C-9055-3B8E1BA66C2E}">
      <dsp:nvSpPr>
        <dsp:cNvPr id="0" name=""/>
        <dsp:cNvSpPr/>
      </dsp:nvSpPr>
      <dsp:spPr>
        <a:xfrm>
          <a:off x="365775" y="1799067"/>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b="1"/>
          </a:pPr>
          <a:r>
            <a:rPr lang="en-US" sz="3600" b="1" i="0" kern="1200" baseline="0" dirty="0"/>
            <a:t>Strengths</a:t>
          </a:r>
          <a:r>
            <a:rPr lang="en-US" sz="3600" b="0" i="0" kern="1200" baseline="0" dirty="0"/>
            <a:t>:</a:t>
          </a:r>
          <a:endParaRPr lang="en-US" sz="3600" kern="1200" dirty="0"/>
        </a:p>
      </dsp:txBody>
      <dsp:txXfrm>
        <a:off x="365775" y="1799067"/>
        <a:ext cx="4315781" cy="647367"/>
      </dsp:txXfrm>
    </dsp:sp>
    <dsp:sp modelId="{1FEFDC18-53D9-44CD-A5FC-800822E4184C}">
      <dsp:nvSpPr>
        <dsp:cNvPr id="0" name=""/>
        <dsp:cNvSpPr/>
      </dsp:nvSpPr>
      <dsp:spPr>
        <a:xfrm>
          <a:off x="365775" y="2545062"/>
          <a:ext cx="4315781" cy="24607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b="1" i="0" kern="1200" baseline="0"/>
            <a:t>AI Writing Assistant</a:t>
          </a:r>
          <a:r>
            <a:rPr lang="en-US" sz="1700" b="0" i="0" kern="1200" baseline="0"/>
            <a:t>:</a:t>
          </a:r>
          <a:endParaRPr lang="en-US" sz="1700" kern="1200"/>
        </a:p>
        <a:p>
          <a:pPr marL="171450" lvl="1" indent="-171450" algn="l" defTabSz="755650">
            <a:lnSpc>
              <a:spcPct val="90000"/>
            </a:lnSpc>
            <a:spcBef>
              <a:spcPct val="0"/>
            </a:spcBef>
            <a:spcAft>
              <a:spcPct val="15000"/>
            </a:spcAft>
            <a:buChar char="•"/>
          </a:pPr>
          <a:r>
            <a:rPr lang="en-US" sz="1700" b="0" i="0" kern="1200" baseline="0"/>
            <a:t>Efficient and fast content generation.</a:t>
          </a:r>
          <a:endParaRPr lang="en-US" sz="1700" kern="1200"/>
        </a:p>
        <a:p>
          <a:pPr marL="171450" lvl="1" indent="-171450" algn="l" defTabSz="755650">
            <a:lnSpc>
              <a:spcPct val="90000"/>
            </a:lnSpc>
            <a:spcBef>
              <a:spcPct val="0"/>
            </a:spcBef>
            <a:spcAft>
              <a:spcPct val="15000"/>
            </a:spcAft>
            <a:buChar char="•"/>
          </a:pPr>
          <a:r>
            <a:rPr lang="en-US" sz="1700" b="0" i="0" kern="1200" baseline="0"/>
            <a:t>Highly customizable, allowing users to adjust tone, style, and format easily.</a:t>
          </a:r>
          <a:endParaRPr lang="en-US" sz="1700" kern="1200"/>
        </a:p>
        <a:p>
          <a:pPr marL="0" lvl="0" indent="0" algn="l" defTabSz="755650">
            <a:lnSpc>
              <a:spcPct val="90000"/>
            </a:lnSpc>
            <a:spcBef>
              <a:spcPct val="0"/>
            </a:spcBef>
            <a:spcAft>
              <a:spcPct val="35000"/>
            </a:spcAft>
            <a:buNone/>
          </a:pPr>
          <a:r>
            <a:rPr lang="en-US" sz="1700" b="1" i="0" kern="1200" baseline="0"/>
            <a:t>Prompt Optimizer for AI Image Models</a:t>
          </a:r>
          <a:r>
            <a:rPr lang="en-US" sz="1700" b="0" i="0" kern="1200" baseline="0"/>
            <a:t>:</a:t>
          </a:r>
          <a:endParaRPr lang="en-US" sz="1700" kern="1200"/>
        </a:p>
        <a:p>
          <a:pPr marL="171450" lvl="1" indent="-171450" algn="l" defTabSz="755650">
            <a:lnSpc>
              <a:spcPct val="90000"/>
            </a:lnSpc>
            <a:spcBef>
              <a:spcPct val="0"/>
            </a:spcBef>
            <a:spcAft>
              <a:spcPct val="15000"/>
            </a:spcAft>
            <a:buChar char="•"/>
          </a:pPr>
          <a:r>
            <a:rPr lang="en-US" sz="1700" b="0" i="0" kern="1200" baseline="0"/>
            <a:t>Improved image generation accuracy through prompt refinement.</a:t>
          </a:r>
          <a:endParaRPr lang="en-US" sz="1700" kern="1200"/>
        </a:p>
        <a:p>
          <a:pPr marL="171450" lvl="1" indent="-171450" algn="l" defTabSz="755650">
            <a:lnSpc>
              <a:spcPct val="90000"/>
            </a:lnSpc>
            <a:spcBef>
              <a:spcPct val="0"/>
            </a:spcBef>
            <a:spcAft>
              <a:spcPct val="15000"/>
            </a:spcAft>
            <a:buChar char="•"/>
          </a:pPr>
          <a:r>
            <a:rPr lang="en-US" sz="1700" b="0" i="0" kern="1200" baseline="0"/>
            <a:t>Seamless integration with popular AI models like Stable Diffusion and Flux.</a:t>
          </a:r>
          <a:endParaRPr lang="en-US" sz="1700" kern="1200"/>
        </a:p>
      </dsp:txBody>
      <dsp:txXfrm>
        <a:off x="365775" y="2545062"/>
        <a:ext cx="4315781" cy="2460714"/>
      </dsp:txXfrm>
    </dsp:sp>
    <dsp:sp modelId="{797046B9-1458-481A-A47E-5FE8F04F1C74}">
      <dsp:nvSpPr>
        <dsp:cNvPr id="0" name=""/>
        <dsp:cNvSpPr/>
      </dsp:nvSpPr>
      <dsp:spPr>
        <a:xfrm>
          <a:off x="7507486" y="76494"/>
          <a:ext cx="1510523" cy="15105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5706BF-B2A2-449F-A818-9E332901A637}">
      <dsp:nvSpPr>
        <dsp:cNvPr id="0" name=""/>
        <dsp:cNvSpPr/>
      </dsp:nvSpPr>
      <dsp:spPr>
        <a:xfrm>
          <a:off x="6104857" y="1799067"/>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b="1"/>
          </a:pPr>
          <a:r>
            <a:rPr lang="en-US" sz="3600" b="1" i="0" kern="1200" baseline="0"/>
            <a:t>Weaknesses</a:t>
          </a:r>
          <a:r>
            <a:rPr lang="en-US" sz="3600" b="0" i="0" kern="1200" baseline="0"/>
            <a:t>:</a:t>
          </a:r>
          <a:endParaRPr lang="en-US" sz="3600" kern="1200"/>
        </a:p>
      </dsp:txBody>
      <dsp:txXfrm>
        <a:off x="6104857" y="1799067"/>
        <a:ext cx="4315781" cy="647367"/>
      </dsp:txXfrm>
    </dsp:sp>
    <dsp:sp modelId="{5E53564A-4714-405E-9A57-76A4083C51C5}">
      <dsp:nvSpPr>
        <dsp:cNvPr id="0" name=""/>
        <dsp:cNvSpPr/>
      </dsp:nvSpPr>
      <dsp:spPr>
        <a:xfrm>
          <a:off x="5436818" y="2545062"/>
          <a:ext cx="5651860" cy="24607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b="1" i="0" kern="1200" baseline="0" dirty="0"/>
            <a:t>AI Writing Assistant</a:t>
          </a:r>
          <a:r>
            <a:rPr lang="en-US" sz="1700" b="0" i="0" kern="1200" baseline="0" dirty="0"/>
            <a:t>:</a:t>
          </a:r>
          <a:endParaRPr lang="en-US" sz="1700" kern="1200" dirty="0"/>
        </a:p>
        <a:p>
          <a:pPr marL="171450" lvl="1" indent="-171450" algn="l" defTabSz="755650">
            <a:lnSpc>
              <a:spcPct val="90000"/>
            </a:lnSpc>
            <a:spcBef>
              <a:spcPct val="0"/>
            </a:spcBef>
            <a:spcAft>
              <a:spcPct val="15000"/>
            </a:spcAft>
            <a:buChar char="•"/>
          </a:pPr>
          <a:r>
            <a:rPr lang="en-US" sz="1700" b="0" i="0" kern="1200" baseline="0" dirty="0"/>
            <a:t>Limited in handling very specialized or highly technical content.</a:t>
          </a:r>
          <a:endParaRPr lang="en-US" sz="1700" kern="1200" dirty="0"/>
        </a:p>
        <a:p>
          <a:pPr marL="171450" lvl="1" indent="-171450" algn="l" defTabSz="755650">
            <a:lnSpc>
              <a:spcPct val="90000"/>
            </a:lnSpc>
            <a:spcBef>
              <a:spcPct val="0"/>
            </a:spcBef>
            <a:spcAft>
              <a:spcPct val="15000"/>
            </a:spcAft>
            <a:buChar char="•"/>
          </a:pPr>
          <a:r>
            <a:rPr lang="en-US" sz="1700" b="0" i="0" kern="1200" baseline="0"/>
            <a:t>May require further fine-tuning for complex tasks.</a:t>
          </a:r>
          <a:endParaRPr lang="en-US" sz="1700" kern="1200"/>
        </a:p>
        <a:p>
          <a:pPr marL="0" lvl="0" indent="0" algn="l" defTabSz="755650">
            <a:lnSpc>
              <a:spcPct val="90000"/>
            </a:lnSpc>
            <a:spcBef>
              <a:spcPct val="0"/>
            </a:spcBef>
            <a:spcAft>
              <a:spcPct val="35000"/>
            </a:spcAft>
            <a:buNone/>
          </a:pPr>
          <a:r>
            <a:rPr lang="en-US" sz="1700" b="1" i="0" kern="1200" baseline="0"/>
            <a:t>Prompt Optimizer</a:t>
          </a:r>
          <a:r>
            <a:rPr lang="en-US" sz="1700" b="0" i="0" kern="1200" baseline="0"/>
            <a:t>:</a:t>
          </a:r>
          <a:endParaRPr lang="en-US" sz="1700" kern="1200"/>
        </a:p>
        <a:p>
          <a:pPr marL="171450" lvl="1" indent="-171450" algn="l" defTabSz="755650">
            <a:lnSpc>
              <a:spcPct val="90000"/>
            </a:lnSpc>
            <a:spcBef>
              <a:spcPct val="0"/>
            </a:spcBef>
            <a:spcAft>
              <a:spcPct val="15000"/>
            </a:spcAft>
            <a:buChar char="•"/>
          </a:pPr>
          <a:r>
            <a:rPr lang="en-US" sz="1700" b="0" i="0" kern="1200" baseline="0" dirty="0"/>
            <a:t>Can still struggle with very abstract or unconventional prompts.</a:t>
          </a:r>
          <a:endParaRPr lang="en-US" sz="1700" kern="1200" dirty="0"/>
        </a:p>
        <a:p>
          <a:pPr marL="171450" lvl="1" indent="-171450" algn="l" defTabSz="755650">
            <a:lnSpc>
              <a:spcPct val="90000"/>
            </a:lnSpc>
            <a:spcBef>
              <a:spcPct val="0"/>
            </a:spcBef>
            <a:spcAft>
              <a:spcPct val="15000"/>
            </a:spcAft>
            <a:buChar char="•"/>
          </a:pPr>
          <a:r>
            <a:rPr lang="en-US" sz="1700" b="0" i="0" kern="1200" baseline="0"/>
            <a:t>The quality of image output depends heavily on the user’s initial input and refinement process.</a:t>
          </a:r>
          <a:endParaRPr lang="en-US" sz="1700" kern="1200"/>
        </a:p>
      </dsp:txBody>
      <dsp:txXfrm>
        <a:off x="5436818" y="2545062"/>
        <a:ext cx="5651860" cy="246071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F64BDC-5D88-4C71-BBDD-F278C490F1F8}">
      <dsp:nvSpPr>
        <dsp:cNvPr id="0" name=""/>
        <dsp:cNvSpPr/>
      </dsp:nvSpPr>
      <dsp:spPr>
        <a:xfrm>
          <a:off x="9756" y="203838"/>
          <a:ext cx="2916216" cy="3372159"/>
        </a:xfrm>
        <a:prstGeom prst="roundRect">
          <a:avLst>
            <a:gd name="adj" fmla="val 10000"/>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t>1. General Model Feedback</a:t>
          </a:r>
          <a:endParaRPr lang="en-US" sz="1400" kern="1200"/>
        </a:p>
        <a:p>
          <a:pPr marL="57150" lvl="1" indent="-57150" algn="l" defTabSz="488950">
            <a:lnSpc>
              <a:spcPct val="90000"/>
            </a:lnSpc>
            <a:spcBef>
              <a:spcPct val="0"/>
            </a:spcBef>
            <a:spcAft>
              <a:spcPct val="15000"/>
            </a:spcAft>
            <a:buChar char="•"/>
          </a:pPr>
          <a:r>
            <a:rPr lang="en-US" sz="1100" b="1" kern="1200" dirty="0"/>
            <a:t>Florence-2</a:t>
          </a:r>
          <a:r>
            <a:rPr lang="en-US" sz="1100" kern="1200" dirty="0"/>
            <a:t>:</a:t>
          </a:r>
        </a:p>
        <a:p>
          <a:pPr marL="114300" lvl="2" indent="-57150" algn="l" defTabSz="488950">
            <a:lnSpc>
              <a:spcPct val="90000"/>
            </a:lnSpc>
            <a:spcBef>
              <a:spcPct val="0"/>
            </a:spcBef>
            <a:spcAft>
              <a:spcPct val="15000"/>
            </a:spcAft>
            <a:buChar char="•"/>
          </a:pPr>
          <a:r>
            <a:rPr lang="en-US" sz="1100" kern="1200" dirty="0"/>
            <a:t>Adding fictional info... like sitting on a bench and looking at sky while there is no sky, stuff like that.</a:t>
          </a:r>
        </a:p>
        <a:p>
          <a:pPr marL="114300" lvl="2" indent="-57150" algn="l" defTabSz="488950">
            <a:lnSpc>
              <a:spcPct val="90000"/>
            </a:lnSpc>
            <a:spcBef>
              <a:spcPct val="0"/>
            </a:spcBef>
            <a:spcAft>
              <a:spcPct val="15000"/>
            </a:spcAft>
            <a:buChar char="•"/>
          </a:pPr>
          <a:r>
            <a:rPr lang="en-US" sz="1100" kern="1200"/>
            <a:t>Couldn't identify if the person is a woman or man.</a:t>
          </a:r>
        </a:p>
        <a:p>
          <a:pPr marL="57150" lvl="1" indent="-57150" algn="l" defTabSz="488950">
            <a:lnSpc>
              <a:spcPct val="90000"/>
            </a:lnSpc>
            <a:spcBef>
              <a:spcPct val="0"/>
            </a:spcBef>
            <a:spcAft>
              <a:spcPct val="15000"/>
            </a:spcAft>
            <a:buChar char="•"/>
          </a:pPr>
          <a:r>
            <a:rPr lang="en-US" sz="1100" b="1" kern="1200"/>
            <a:t>joyCaption</a:t>
          </a:r>
          <a:r>
            <a:rPr lang="en-US" sz="1100" kern="1200"/>
            <a:t>:</a:t>
          </a:r>
        </a:p>
        <a:p>
          <a:pPr marL="114300" lvl="2" indent="-57150" algn="l" defTabSz="488950">
            <a:lnSpc>
              <a:spcPct val="90000"/>
            </a:lnSpc>
            <a:spcBef>
              <a:spcPct val="0"/>
            </a:spcBef>
            <a:spcAft>
              <a:spcPct val="15000"/>
            </a:spcAft>
            <a:buChar char="•"/>
          </a:pPr>
          <a:r>
            <a:rPr lang="en-US" sz="1100" kern="1200" dirty="0"/>
            <a:t>Very good model with very good output (could identify that the dress is semi-transparent ) but we couldn't find its source code as it's Chinese and they use  COMFY UI.</a:t>
          </a:r>
        </a:p>
      </dsp:txBody>
      <dsp:txXfrm>
        <a:off x="95169" y="289251"/>
        <a:ext cx="2745390" cy="3201333"/>
      </dsp:txXfrm>
    </dsp:sp>
    <dsp:sp modelId="{D9642E1C-BB2F-4D10-82B2-311451A447B4}">
      <dsp:nvSpPr>
        <dsp:cNvPr id="0" name=""/>
        <dsp:cNvSpPr/>
      </dsp:nvSpPr>
      <dsp:spPr>
        <a:xfrm>
          <a:off x="3217594" y="1528307"/>
          <a:ext cx="618237" cy="723221"/>
        </a:xfrm>
        <a:prstGeom prst="rightArrow">
          <a:avLst>
            <a:gd name="adj1" fmla="val 60000"/>
            <a:gd name="adj2" fmla="val 50000"/>
          </a:avLst>
        </a:prstGeom>
        <a:solidFill>
          <a:schemeClr val="accent3">
            <a:hueOff val="0"/>
            <a:satOff val="0"/>
            <a:lumOff val="0"/>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sz="1100" kern="1200"/>
            <a:t>1</a:t>
          </a:r>
        </a:p>
      </dsp:txBody>
      <dsp:txXfrm>
        <a:off x="3217594" y="1672951"/>
        <a:ext cx="432766" cy="433933"/>
      </dsp:txXfrm>
    </dsp:sp>
    <dsp:sp modelId="{B0C627F7-D306-4CBB-8109-F4D310F2A0C4}">
      <dsp:nvSpPr>
        <dsp:cNvPr id="0" name=""/>
        <dsp:cNvSpPr/>
      </dsp:nvSpPr>
      <dsp:spPr>
        <a:xfrm>
          <a:off x="4092459" y="203838"/>
          <a:ext cx="2916216" cy="3372159"/>
        </a:xfrm>
        <a:prstGeom prst="roundRect">
          <a:avLst>
            <a:gd name="adj" fmla="val 10000"/>
          </a:avLst>
        </a:prstGeom>
        <a:solidFill>
          <a:schemeClr val="accent3">
            <a:hueOff val="-748853"/>
            <a:satOff val="3112"/>
            <a:lumOff val="-1275"/>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t>2. Model Performance Issues</a:t>
          </a:r>
          <a:endParaRPr lang="en-US" sz="1400" kern="1200"/>
        </a:p>
        <a:p>
          <a:pPr marL="57150" lvl="1" indent="-57150" algn="l" defTabSz="488950">
            <a:lnSpc>
              <a:spcPct val="90000"/>
            </a:lnSpc>
            <a:spcBef>
              <a:spcPct val="0"/>
            </a:spcBef>
            <a:spcAft>
              <a:spcPct val="15000"/>
            </a:spcAft>
            <a:buChar char="•"/>
          </a:pPr>
          <a:r>
            <a:rPr lang="en-US" sz="1100" b="1" kern="1200" dirty="0"/>
            <a:t>qwen2-VL</a:t>
          </a:r>
          <a:r>
            <a:rPr lang="en-US" sz="1100" kern="1200" dirty="0"/>
            <a:t>:</a:t>
          </a:r>
        </a:p>
        <a:p>
          <a:pPr marL="114300" lvl="2" indent="-57150" algn="l" defTabSz="488950">
            <a:lnSpc>
              <a:spcPct val="90000"/>
            </a:lnSpc>
            <a:spcBef>
              <a:spcPct val="0"/>
            </a:spcBef>
            <a:spcAft>
              <a:spcPct val="15000"/>
            </a:spcAft>
            <a:buChar char="•"/>
          </a:pPr>
          <a:r>
            <a:rPr lang="en-US" sz="1100" kern="1200"/>
            <a:t>very good results </a:t>
          </a:r>
        </a:p>
        <a:p>
          <a:pPr marL="114300" lvl="2" indent="-57150" algn="l" defTabSz="488950">
            <a:lnSpc>
              <a:spcPct val="90000"/>
            </a:lnSpc>
            <a:spcBef>
              <a:spcPct val="0"/>
            </a:spcBef>
            <a:spcAft>
              <a:spcPct val="15000"/>
            </a:spcAft>
            <a:buChar char="•"/>
          </a:pPr>
          <a:r>
            <a:rPr lang="en-US" sz="1100" kern="1200"/>
            <a:t>can’t be run even the 2B on colab.</a:t>
          </a:r>
        </a:p>
        <a:p>
          <a:pPr marL="114300" lvl="2" indent="-57150" algn="l" defTabSz="488950">
            <a:lnSpc>
              <a:spcPct val="90000"/>
            </a:lnSpc>
            <a:spcBef>
              <a:spcPct val="0"/>
            </a:spcBef>
            <a:spcAft>
              <a:spcPct val="15000"/>
            </a:spcAft>
            <a:buChar char="•"/>
          </a:pPr>
          <a:r>
            <a:rPr lang="en-US" sz="1100" kern="1200"/>
            <a:t>Couldn’t access it on Kaggle </a:t>
          </a:r>
        </a:p>
        <a:p>
          <a:pPr marL="57150" lvl="1" indent="-57150" algn="l" defTabSz="488950">
            <a:lnSpc>
              <a:spcPct val="90000"/>
            </a:lnSpc>
            <a:spcBef>
              <a:spcPct val="0"/>
            </a:spcBef>
            <a:spcAft>
              <a:spcPct val="15000"/>
            </a:spcAft>
            <a:buChar char="•"/>
          </a:pPr>
          <a:r>
            <a:rPr lang="en-US" sz="1100" b="1" kern="1200"/>
            <a:t>nano llava</a:t>
          </a:r>
          <a:r>
            <a:rPr lang="en-US" sz="1100" kern="1200"/>
            <a:t>:</a:t>
          </a:r>
        </a:p>
        <a:p>
          <a:pPr marL="114300" lvl="2" indent="-57150" algn="l" defTabSz="488950">
            <a:lnSpc>
              <a:spcPct val="90000"/>
            </a:lnSpc>
            <a:spcBef>
              <a:spcPct val="0"/>
            </a:spcBef>
            <a:spcAft>
              <a:spcPct val="15000"/>
            </a:spcAft>
            <a:buChar char="•"/>
          </a:pPr>
          <a:r>
            <a:rPr lang="en-US" sz="1100" kern="1200" dirty="0"/>
            <a:t>Can't describe the complex photos.</a:t>
          </a:r>
        </a:p>
        <a:p>
          <a:pPr marL="57150" lvl="1" indent="-57150" algn="l" defTabSz="488950">
            <a:lnSpc>
              <a:spcPct val="90000"/>
            </a:lnSpc>
            <a:spcBef>
              <a:spcPct val="0"/>
            </a:spcBef>
            <a:spcAft>
              <a:spcPct val="15000"/>
            </a:spcAft>
            <a:buChar char="•"/>
          </a:pPr>
          <a:r>
            <a:rPr lang="en-US" sz="1100" b="1" kern="1200"/>
            <a:t>llava-v1.6-vicuna and llava 1.5v</a:t>
          </a:r>
          <a:r>
            <a:rPr lang="en-US" sz="1100" kern="1200"/>
            <a:t>:</a:t>
          </a:r>
        </a:p>
        <a:p>
          <a:pPr marL="114300" lvl="2" indent="-57150" algn="l" defTabSz="488950">
            <a:lnSpc>
              <a:spcPct val="90000"/>
            </a:lnSpc>
            <a:spcBef>
              <a:spcPct val="0"/>
            </a:spcBef>
            <a:spcAft>
              <a:spcPct val="15000"/>
            </a:spcAft>
            <a:buChar char="•"/>
          </a:pPr>
          <a:r>
            <a:rPr lang="en-US" sz="1100" kern="1200" dirty="0"/>
            <a:t>Not good outputs.</a:t>
          </a:r>
        </a:p>
        <a:p>
          <a:pPr marL="57150" lvl="1" indent="-57150" algn="l" defTabSz="488950">
            <a:lnSpc>
              <a:spcPct val="90000"/>
            </a:lnSpc>
            <a:spcBef>
              <a:spcPct val="0"/>
            </a:spcBef>
            <a:spcAft>
              <a:spcPct val="15000"/>
            </a:spcAft>
            <a:buChar char="•"/>
          </a:pPr>
          <a:r>
            <a:rPr lang="en-US" sz="1100" b="1" kern="1200"/>
            <a:t>Mistral 7B, mixtral 8x7B</a:t>
          </a:r>
          <a:r>
            <a:rPr lang="en-US" sz="1100" kern="1200"/>
            <a:t>:</a:t>
          </a:r>
        </a:p>
        <a:p>
          <a:pPr marL="114300" lvl="2" indent="-57150" algn="l" defTabSz="488950">
            <a:lnSpc>
              <a:spcPct val="90000"/>
            </a:lnSpc>
            <a:spcBef>
              <a:spcPct val="0"/>
            </a:spcBef>
            <a:spcAft>
              <a:spcPct val="15000"/>
            </a:spcAft>
            <a:buChar char="•"/>
          </a:pPr>
          <a:r>
            <a:rPr lang="en-US" sz="1100" kern="1200"/>
            <a:t>Both couldn't work.</a:t>
          </a:r>
        </a:p>
        <a:p>
          <a:pPr marL="57150" lvl="1" indent="-57150" algn="l" defTabSz="488950">
            <a:lnSpc>
              <a:spcPct val="90000"/>
            </a:lnSpc>
            <a:spcBef>
              <a:spcPct val="0"/>
            </a:spcBef>
            <a:spcAft>
              <a:spcPct val="15000"/>
            </a:spcAft>
            <a:buChar char="•"/>
          </a:pPr>
          <a:r>
            <a:rPr lang="en-US" sz="1100" b="1" kern="1200"/>
            <a:t>Molmo-7B-D-0924</a:t>
          </a:r>
          <a:r>
            <a:rPr lang="en-US" sz="1100" kern="1200"/>
            <a:t>:</a:t>
          </a:r>
        </a:p>
        <a:p>
          <a:pPr marL="114300" lvl="2" indent="-57150" algn="l" defTabSz="488950">
            <a:lnSpc>
              <a:spcPct val="90000"/>
            </a:lnSpc>
            <a:spcBef>
              <a:spcPct val="0"/>
            </a:spcBef>
            <a:spcAft>
              <a:spcPct val="15000"/>
            </a:spcAft>
            <a:buChar char="•"/>
          </a:pPr>
          <a:r>
            <a:rPr lang="en-US" sz="1100" kern="1200"/>
            <a:t>Can’t be run on Kaggle </a:t>
          </a:r>
        </a:p>
        <a:p>
          <a:pPr marL="57150" lvl="1" indent="-57150" algn="l" defTabSz="488950">
            <a:lnSpc>
              <a:spcPct val="90000"/>
            </a:lnSpc>
            <a:spcBef>
              <a:spcPct val="0"/>
            </a:spcBef>
            <a:spcAft>
              <a:spcPct val="15000"/>
            </a:spcAft>
            <a:buChar char="•"/>
          </a:pPr>
          <a:r>
            <a:rPr lang="en-US" sz="1100" b="1" kern="1200"/>
            <a:t>LLM</a:t>
          </a:r>
          <a:r>
            <a:rPr lang="en-US" sz="1100" kern="1200"/>
            <a:t>:</a:t>
          </a:r>
        </a:p>
        <a:p>
          <a:pPr marL="114300" lvl="2" indent="-57150" algn="l" defTabSz="488950">
            <a:lnSpc>
              <a:spcPct val="90000"/>
            </a:lnSpc>
            <a:spcBef>
              <a:spcPct val="0"/>
            </a:spcBef>
            <a:spcAft>
              <a:spcPct val="15000"/>
            </a:spcAft>
            <a:buChar char="•"/>
          </a:pPr>
          <a:r>
            <a:rPr lang="en-US" sz="1100" kern="1200"/>
            <a:t>llama 3.2 1B low quality output </a:t>
          </a:r>
        </a:p>
        <a:p>
          <a:pPr marL="114300" lvl="2" indent="-57150" algn="l" defTabSz="488950">
            <a:lnSpc>
              <a:spcPct val="90000"/>
            </a:lnSpc>
            <a:spcBef>
              <a:spcPct val="0"/>
            </a:spcBef>
            <a:spcAft>
              <a:spcPct val="15000"/>
            </a:spcAft>
            <a:buChar char="•"/>
          </a:pPr>
          <a:r>
            <a:rPr lang="en-US" sz="1100" kern="1200" dirty="0"/>
            <a:t>llama 3.2 11B (VL) --&gt; Less details and the other couldn't work on collab.</a:t>
          </a:r>
        </a:p>
      </dsp:txBody>
      <dsp:txXfrm>
        <a:off x="4177872" y="289251"/>
        <a:ext cx="2745390" cy="3201333"/>
      </dsp:txXfrm>
    </dsp:sp>
    <dsp:sp modelId="{89263074-FB1E-4E78-BCE6-9F6654871BFE}">
      <dsp:nvSpPr>
        <dsp:cNvPr id="0" name=""/>
        <dsp:cNvSpPr/>
      </dsp:nvSpPr>
      <dsp:spPr>
        <a:xfrm>
          <a:off x="7300297" y="1528307"/>
          <a:ext cx="618237" cy="723221"/>
        </a:xfrm>
        <a:prstGeom prst="rightArrow">
          <a:avLst>
            <a:gd name="adj1" fmla="val 60000"/>
            <a:gd name="adj2" fmla="val 50000"/>
          </a:avLst>
        </a:prstGeom>
        <a:solidFill>
          <a:schemeClr val="accent3">
            <a:hueOff val="-1497707"/>
            <a:satOff val="6224"/>
            <a:lumOff val="-2549"/>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sz="1100" kern="1200"/>
            <a:t>2</a:t>
          </a:r>
        </a:p>
      </dsp:txBody>
      <dsp:txXfrm>
        <a:off x="7300297" y="1672951"/>
        <a:ext cx="432766" cy="433933"/>
      </dsp:txXfrm>
    </dsp:sp>
    <dsp:sp modelId="{BC6934B3-5875-45EC-AF0B-0FB9B022B2C2}">
      <dsp:nvSpPr>
        <dsp:cNvPr id="0" name=""/>
        <dsp:cNvSpPr/>
      </dsp:nvSpPr>
      <dsp:spPr>
        <a:xfrm>
          <a:off x="8175162" y="203838"/>
          <a:ext cx="2916216" cy="3372159"/>
        </a:xfrm>
        <a:prstGeom prst="roundRect">
          <a:avLst>
            <a:gd name="adj" fmla="val 10000"/>
          </a:avLst>
        </a:prstGeom>
        <a:solidFill>
          <a:schemeClr val="accent3">
            <a:hueOff val="-1497707"/>
            <a:satOff val="6224"/>
            <a:lumOff val="-2549"/>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t>3. Successful Model Performance</a:t>
          </a:r>
          <a:endParaRPr lang="en-US" sz="1400" kern="1200"/>
        </a:p>
        <a:p>
          <a:pPr marL="57150" lvl="1" indent="-57150" algn="l" defTabSz="488950">
            <a:lnSpc>
              <a:spcPct val="90000"/>
            </a:lnSpc>
            <a:spcBef>
              <a:spcPct val="0"/>
            </a:spcBef>
            <a:spcAft>
              <a:spcPct val="15000"/>
            </a:spcAft>
            <a:buChar char="•"/>
          </a:pPr>
          <a:r>
            <a:rPr lang="en-US" sz="1100" b="1" kern="1200" dirty="0"/>
            <a:t>llava-v1.6-mistral-7b-hf</a:t>
          </a:r>
          <a:r>
            <a:rPr lang="en-US" sz="1100" kern="1200" dirty="0"/>
            <a:t>:</a:t>
          </a:r>
        </a:p>
        <a:p>
          <a:pPr marL="114300" lvl="2" indent="-57150" algn="l" defTabSz="488950">
            <a:lnSpc>
              <a:spcPct val="90000"/>
            </a:lnSpc>
            <a:spcBef>
              <a:spcPct val="0"/>
            </a:spcBef>
            <a:spcAft>
              <a:spcPct val="15000"/>
            </a:spcAft>
            <a:buChar char="•"/>
          </a:pPr>
          <a:r>
            <a:rPr lang="en-US" sz="1100" kern="1200"/>
            <a:t>Perfect... could identify the dress, the woman, and no fictional adding.</a:t>
          </a:r>
        </a:p>
        <a:p>
          <a:pPr marL="57150" lvl="1" indent="-57150" algn="l" defTabSz="488950">
            <a:lnSpc>
              <a:spcPct val="90000"/>
            </a:lnSpc>
            <a:spcBef>
              <a:spcPct val="0"/>
            </a:spcBef>
            <a:spcAft>
              <a:spcPct val="15000"/>
            </a:spcAft>
            <a:buChar char="•"/>
          </a:pPr>
          <a:r>
            <a:rPr lang="en-US" sz="1100" b="1" kern="1200"/>
            <a:t>llama 3.2 3B</a:t>
          </a:r>
          <a:r>
            <a:rPr lang="en-US" sz="1100" kern="1200"/>
            <a:t>:</a:t>
          </a:r>
        </a:p>
        <a:p>
          <a:pPr marL="114300" lvl="2" indent="-57150" algn="l" defTabSz="488950">
            <a:lnSpc>
              <a:spcPct val="90000"/>
            </a:lnSpc>
            <a:spcBef>
              <a:spcPct val="0"/>
            </a:spcBef>
            <a:spcAft>
              <a:spcPct val="15000"/>
            </a:spcAft>
            <a:buChar char="•"/>
          </a:pPr>
          <a:r>
            <a:rPr lang="en-US" sz="1100" kern="1200"/>
            <a:t>Decent output.</a:t>
          </a:r>
        </a:p>
      </dsp:txBody>
      <dsp:txXfrm>
        <a:off x="8260575" y="289251"/>
        <a:ext cx="2745390" cy="320133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735C70-26EB-4F21-9FA5-6B390D00FCCE}">
      <dsp:nvSpPr>
        <dsp:cNvPr id="0" name=""/>
        <dsp:cNvSpPr/>
      </dsp:nvSpPr>
      <dsp:spPr>
        <a:xfrm>
          <a:off x="755094" y="718385"/>
          <a:ext cx="1269562" cy="126956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681734-470E-4D97-ADBE-237869AB7BF0}">
      <dsp:nvSpPr>
        <dsp:cNvPr id="0" name=""/>
        <dsp:cNvSpPr/>
      </dsp:nvSpPr>
      <dsp:spPr>
        <a:xfrm>
          <a:off x="1025656" y="988948"/>
          <a:ext cx="728437" cy="728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D23F76-2213-4AE0-8D73-D4EF1C2055B2}">
      <dsp:nvSpPr>
        <dsp:cNvPr id="0" name=""/>
        <dsp:cNvSpPr/>
      </dsp:nvSpPr>
      <dsp:spPr>
        <a:xfrm>
          <a:off x="64285" y="2383385"/>
          <a:ext cx="2651179" cy="10765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dirty="0"/>
            <a:t>We would like to extend our heartfelt gratitude to our instructor and supervisor, </a:t>
          </a:r>
          <a:r>
            <a:rPr lang="en-US" sz="1400" b="1" kern="1200" dirty="0"/>
            <a:t>ENGINEER EHAB IBRAHIM</a:t>
          </a:r>
          <a:r>
            <a:rPr lang="en-US" sz="1400" kern="1200" dirty="0"/>
            <a:t>. Your guidance and expertise have been instrumental in our project’s success.</a:t>
          </a:r>
        </a:p>
      </dsp:txBody>
      <dsp:txXfrm>
        <a:off x="64285" y="2383385"/>
        <a:ext cx="2651179" cy="1076596"/>
      </dsp:txXfrm>
    </dsp:sp>
    <dsp:sp modelId="{AE8D1C81-86EB-46DF-BF14-9D46F0E6E627}">
      <dsp:nvSpPr>
        <dsp:cNvPr id="0" name=""/>
        <dsp:cNvSpPr/>
      </dsp:nvSpPr>
      <dsp:spPr>
        <a:xfrm>
          <a:off x="4595406" y="718385"/>
          <a:ext cx="1269562" cy="126956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CA1FDE-458F-4653-945A-B6AA855914E0}">
      <dsp:nvSpPr>
        <dsp:cNvPr id="0" name=""/>
        <dsp:cNvSpPr/>
      </dsp:nvSpPr>
      <dsp:spPr>
        <a:xfrm>
          <a:off x="4865968" y="988948"/>
          <a:ext cx="728437" cy="728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AD8E51-AE8F-414E-B162-D03BEC56C9BF}">
      <dsp:nvSpPr>
        <dsp:cNvPr id="0" name=""/>
        <dsp:cNvSpPr/>
      </dsp:nvSpPr>
      <dsp:spPr>
        <a:xfrm>
          <a:off x="3079683" y="2383385"/>
          <a:ext cx="4301007" cy="10765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dirty="0"/>
            <a:t>We also want to thank the </a:t>
          </a:r>
          <a:r>
            <a:rPr lang="en-US" sz="1400" b="1" kern="1200" dirty="0"/>
            <a:t>Ministry of Communication</a:t>
          </a:r>
          <a:r>
            <a:rPr lang="en-US" sz="1400" kern="1200" dirty="0"/>
            <a:t> for providing us with this invaluable internship opportunity. This experience has allowed us to apply our knowledge in a practical setting and gain insights into the field of AI technologies. Your support has enabled us to learn and grow, and we appreciate the trust you placed in us.</a:t>
          </a:r>
        </a:p>
      </dsp:txBody>
      <dsp:txXfrm>
        <a:off x="3079683" y="2383385"/>
        <a:ext cx="4301007" cy="1076596"/>
      </dsp:txXfrm>
    </dsp:sp>
    <dsp:sp modelId="{F51CEE47-4690-4E44-81AE-705B84C55879}">
      <dsp:nvSpPr>
        <dsp:cNvPr id="0" name=""/>
        <dsp:cNvSpPr/>
      </dsp:nvSpPr>
      <dsp:spPr>
        <a:xfrm>
          <a:off x="8913302" y="718385"/>
          <a:ext cx="1269562" cy="1269562"/>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11BB10-03EE-4D3A-A425-601D12B7EA05}">
      <dsp:nvSpPr>
        <dsp:cNvPr id="0" name=""/>
        <dsp:cNvSpPr/>
      </dsp:nvSpPr>
      <dsp:spPr>
        <a:xfrm>
          <a:off x="9183865" y="988948"/>
          <a:ext cx="728437" cy="728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E1162F-BB0B-476B-BD99-3C5FDAF08BF8}">
      <dsp:nvSpPr>
        <dsp:cNvPr id="0" name=""/>
        <dsp:cNvSpPr/>
      </dsp:nvSpPr>
      <dsp:spPr>
        <a:xfrm>
          <a:off x="7744909" y="2383385"/>
          <a:ext cx="3606348" cy="10765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dirty="0"/>
            <a:t>Thank you for fostering an environment of learning and innovation, where we could explore our potential and develop our skills.</a:t>
          </a:r>
        </a:p>
      </dsp:txBody>
      <dsp:txXfrm>
        <a:off x="7744909" y="2383385"/>
        <a:ext cx="3606348" cy="107659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563CC4-C410-47D8-8071-36BDC1C09D71}" type="datetimeFigureOut">
              <a:rPr lang="en-US" smtClean="0"/>
              <a:t>10/8/2024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D7AFDA-85A1-488E-ACE8-26034DA90053}" type="slidenum">
              <a:rPr lang="en-US" smtClean="0"/>
              <a:t>‹#›</a:t>
            </a:fld>
            <a:endParaRPr lang="en-US"/>
          </a:p>
        </p:txBody>
      </p:sp>
    </p:spTree>
    <p:extLst>
      <p:ext uri="{BB962C8B-B14F-4D97-AF65-F5344CB8AC3E}">
        <p14:creationId xmlns:p14="http://schemas.microsoft.com/office/powerpoint/2010/main" val="7376616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D7AFDA-85A1-488E-ACE8-26034DA90053}" type="slidenum">
              <a:rPr lang="en-US" smtClean="0"/>
              <a:t>6</a:t>
            </a:fld>
            <a:endParaRPr lang="en-US"/>
          </a:p>
        </p:txBody>
      </p:sp>
    </p:spTree>
    <p:extLst>
      <p:ext uri="{BB962C8B-B14F-4D97-AF65-F5344CB8AC3E}">
        <p14:creationId xmlns:p14="http://schemas.microsoft.com/office/powerpoint/2010/main" val="4115097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4E480B-94D6-46F9-A2B6-B98D311FDC19}"/>
              </a:ext>
            </a:extLst>
          </p:cNvPr>
          <p:cNvGrpSpPr/>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3" name="Group 12">
              <a:extLst>
                <a:ext uri="{FF2B5EF4-FFF2-40B4-BE49-F238E27FC236}">
                  <a16:creationId xmlns:a16="http://schemas.microsoft.com/office/drawing/2014/main" id="{BEDB8D7A-1BF6-4CDB-B93A-7736955F5043}"/>
                </a:ext>
              </a:extLst>
            </p:cNvPr>
            <p:cNvGrpSpPr>
              <a:grpSpLocks noChangeAspect="1"/>
            </p:cNvGrpSpPr>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Lst>
            </p:cNvPr>
            <p:cNvGrpSpPr>
              <a:grpSpLocks noChangeAspect="1"/>
            </p:cNvGrpSpPr>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 name="Rectangle 19">
            <a:extLst>
              <a:ext uri="{FF2B5EF4-FFF2-40B4-BE49-F238E27FC236}">
                <a16:creationId xmlns:a16="http://schemas.microsoft.com/office/drawing/2014/main" id="{6DC8E2D9-6729-4614-8667-C1016D3182E4}"/>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5CEEBB1-1A1F-4A2C-B805-719CF98F68AB}"/>
              </a:ext>
            </a:extLst>
          </p:cNvPr>
          <p:cNvSpPr>
            <a:spLocks noGrp="1"/>
          </p:cNvSpPr>
          <p:nvPr>
            <p:ph type="ctrTitle"/>
          </p:nvPr>
        </p:nvSpPr>
        <p:spPr>
          <a:xfrm>
            <a:off x="540000" y="540000"/>
            <a:ext cx="11090273" cy="3798000"/>
          </a:xfrm>
        </p:spPr>
        <p:txBody>
          <a:bodyPr anchor="b"/>
          <a:lstStyle>
            <a:lvl1pPr algn="l">
              <a:defRPr sz="8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D6CC87B-ED2D-4303-BD40-E7AF14C03EF1}"/>
              </a:ext>
            </a:extLst>
          </p:cNvPr>
          <p:cNvSpPr>
            <a:spLocks noGrp="1"/>
          </p:cNvSpPr>
          <p:nvPr>
            <p:ph type="subTitle" idx="1"/>
          </p:nvPr>
        </p:nvSpPr>
        <p:spPr>
          <a:xfrm>
            <a:off x="540000" y="4508500"/>
            <a:ext cx="7345362" cy="1800224"/>
          </a:xfrm>
        </p:spPr>
        <p:txBody>
          <a:bodyPr/>
          <a:lstStyle>
            <a:lvl1pPr marL="0" indent="0" algn="l">
              <a:buNone/>
              <a:defRPr sz="16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5D880B4-5679-491C-963F-EC47B048C559}"/>
              </a:ext>
            </a:extLst>
          </p:cNvPr>
          <p:cNvSpPr>
            <a:spLocks noGrp="1"/>
          </p:cNvSpPr>
          <p:nvPr>
            <p:ph type="dt" sz="half" idx="10"/>
          </p:nvPr>
        </p:nvSpPr>
        <p:spPr/>
        <p:txBody>
          <a:bodyPr/>
          <a:lstStyle/>
          <a:p>
            <a:fld id="{7CF0BCE0-945C-4FDF-95A1-2149B1FF5B83}" type="datetimeFigureOut">
              <a:rPr lang="en-US" smtClean="0"/>
              <a:t>10/8/2024</a:t>
            </a:fld>
            <a:endParaRPr lang="en-US"/>
          </a:p>
        </p:txBody>
      </p:sp>
      <p:sp>
        <p:nvSpPr>
          <p:cNvPr id="5" name="Footer Placeholder 4">
            <a:extLst>
              <a:ext uri="{FF2B5EF4-FFF2-40B4-BE49-F238E27FC236}">
                <a16:creationId xmlns:a16="http://schemas.microsoft.com/office/drawing/2014/main" id="{01865D6D-3F98-4BE8-A069-B96409902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CD51D-8E06-4959-88C9-647415079FC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734015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C461672-F18A-4768-9850-0531FD3720BA}"/>
              </a:ext>
            </a:extLst>
          </p:cNvPr>
          <p:cNvGrpSpPr/>
          <p:nvPr/>
        </p:nvGrpSpPr>
        <p:grpSpPr>
          <a:xfrm rot="10800000">
            <a:off x="5921828" y="2876440"/>
            <a:ext cx="6270171" cy="3981559"/>
            <a:chOff x="0" y="0"/>
            <a:chExt cx="10800000" cy="6858000"/>
          </a:xfrm>
        </p:grpSpPr>
        <p:sp>
          <p:nvSpPr>
            <p:cNvPr id="8" name="Rectangle 7">
              <a:extLst>
                <a:ext uri="{FF2B5EF4-FFF2-40B4-BE49-F238E27FC236}">
                  <a16:creationId xmlns:a16="http://schemas.microsoft.com/office/drawing/2014/main" id="{9FA73898-D78C-45F9-AFC1-2AB16F6725C2}"/>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Rectangle 8">
              <a:extLst>
                <a:ext uri="{FF2B5EF4-FFF2-40B4-BE49-F238E27FC236}">
                  <a16:creationId xmlns:a16="http://schemas.microsoft.com/office/drawing/2014/main" id="{4FC423E3-700B-43D6-A2CB-F3C871632C20}"/>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82F05B2A-1EC7-4131-B899-C7ECB9A502EB}"/>
              </a:ext>
            </a:extLst>
          </p:cNvPr>
          <p:cNvGrpSpPr>
            <a:grpSpLocks noChangeAspect="1"/>
          </p:cNvGrpSpPr>
          <p:nvPr/>
        </p:nvGrpSpPr>
        <p:grpSpPr>
          <a:xfrm flipH="1">
            <a:off x="0" y="-1"/>
            <a:ext cx="9361714" cy="4680857"/>
            <a:chOff x="0" y="0"/>
            <a:chExt cx="2880000" cy="1440000"/>
          </a:xfrm>
        </p:grpSpPr>
        <p:sp>
          <p:nvSpPr>
            <p:cNvPr id="11" name="Rectangle 10">
              <a:extLst>
                <a:ext uri="{FF2B5EF4-FFF2-40B4-BE49-F238E27FC236}">
                  <a16:creationId xmlns:a16="http://schemas.microsoft.com/office/drawing/2014/main" id="{97711D4C-4FFE-4151-B53D-60890F0F5827}"/>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Rectangle 11">
              <a:extLst>
                <a:ext uri="{FF2B5EF4-FFF2-40B4-BE49-F238E27FC236}">
                  <a16:creationId xmlns:a16="http://schemas.microsoft.com/office/drawing/2014/main" id="{F69D6393-413D-4151-BC2C-43161BE4A79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3" name="Rectangle 12">
            <a:extLst>
              <a:ext uri="{FF2B5EF4-FFF2-40B4-BE49-F238E27FC236}">
                <a16:creationId xmlns:a16="http://schemas.microsoft.com/office/drawing/2014/main" id="{A96370B9-6459-4B05-9A8B-A9E7FA8966CD}"/>
              </a:ext>
            </a:extLst>
          </p:cNvPr>
          <p:cNvSpPr>
            <a:spLocks noChangeAspect="1"/>
          </p:cNvSpPr>
          <p:nvPr/>
        </p:nvSpPr>
        <p:spPr>
          <a:xfrm rot="10800000">
            <a:off x="8430794" y="3096793"/>
            <a:ext cx="3761205" cy="3761205"/>
          </a:xfrm>
          <a:prstGeom prst="rect">
            <a:avLst/>
          </a:prstGeom>
          <a:gradFill flip="none" rotWithShape="1">
            <a:gsLst>
              <a:gs pos="0">
                <a:schemeClr val="accent1">
                  <a:alpha val="4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DA3AC0C6-74C3-4E55-AA42-A9F1A4B1B210}"/>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132C27A4-86D3-4C83-8022-E37A8672A993}"/>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8F1FF59-E1BE-4475-953B-5BF6FBC10C57}"/>
              </a:ext>
            </a:extLst>
          </p:cNvPr>
          <p:cNvSpPr>
            <a:spLocks noGrp="1"/>
          </p:cNvSpPr>
          <p:nvPr>
            <p:ph type="title"/>
          </p:nvPr>
        </p:nvSpPr>
        <p:spPr>
          <a:xfrm>
            <a:off x="540000" y="540000"/>
            <a:ext cx="11090273" cy="1800224"/>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8F1F045-44C5-4165-A640-4E4D33A59580}"/>
              </a:ext>
            </a:extLst>
          </p:cNvPr>
          <p:cNvSpPr>
            <a:spLocks noGrp="1"/>
          </p:cNvSpPr>
          <p:nvPr>
            <p:ph type="body" orient="vert" idx="1"/>
          </p:nvPr>
        </p:nvSpPr>
        <p:spPr>
          <a:xfrm>
            <a:off x="540000" y="2528887"/>
            <a:ext cx="11090276" cy="37798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517047A-D05B-44E9-A240-BDB881C4296A}"/>
              </a:ext>
            </a:extLst>
          </p:cNvPr>
          <p:cNvSpPr>
            <a:spLocks noGrp="1"/>
          </p:cNvSpPr>
          <p:nvPr>
            <p:ph type="dt" sz="half" idx="10"/>
          </p:nvPr>
        </p:nvSpPr>
        <p:spPr/>
        <p:txBody>
          <a:bodyPr/>
          <a:lstStyle/>
          <a:p>
            <a:fld id="{7CF0BCE0-945C-4FDF-95A1-2149B1FF5B83}" type="datetimeFigureOut">
              <a:rPr lang="en-US" smtClean="0"/>
              <a:t>10/8/2024</a:t>
            </a:fld>
            <a:endParaRPr lang="en-US"/>
          </a:p>
        </p:txBody>
      </p:sp>
      <p:sp>
        <p:nvSpPr>
          <p:cNvPr id="5" name="Footer Placeholder 4">
            <a:extLst>
              <a:ext uri="{FF2B5EF4-FFF2-40B4-BE49-F238E27FC236}">
                <a16:creationId xmlns:a16="http://schemas.microsoft.com/office/drawing/2014/main" id="{7FDCB2E8-A68D-478D-A728-C9612848C8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E4F1D-3280-4DB5-B2E0-DA7F10717EB4}"/>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656542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C627D45-FE54-49FF-A37F-6206993AEFD8}"/>
              </a:ext>
            </a:extLst>
          </p:cNvPr>
          <p:cNvGrpSpPr/>
          <p:nvPr/>
        </p:nvGrpSpPr>
        <p:grpSpPr>
          <a:xfrm>
            <a:off x="0" y="-3"/>
            <a:ext cx="12192000" cy="6858003"/>
            <a:chOff x="0" y="-3"/>
            <a:chExt cx="12192000" cy="6858003"/>
          </a:xfrm>
        </p:grpSpPr>
        <p:sp useBgFill="1">
          <p:nvSpPr>
            <p:cNvPr id="8" name="Rectangle 7">
              <a:extLst>
                <a:ext uri="{FF2B5EF4-FFF2-40B4-BE49-F238E27FC236}">
                  <a16:creationId xmlns:a16="http://schemas.microsoft.com/office/drawing/2014/main" id="{879CEFA6-CCA5-4FEF-B53D-E74B1E67E9C7}"/>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CFCD768-2100-4B20-87EF-9F92EFBD8FA8}"/>
                </a:ext>
              </a:extLst>
            </p:cNvPr>
            <p:cNvGrpSpPr>
              <a:grpSpLocks noChangeAspect="1"/>
            </p:cNvGrpSpPr>
            <p:nvPr/>
          </p:nvGrpSpPr>
          <p:grpSpPr>
            <a:xfrm>
              <a:off x="672000" y="-3"/>
              <a:ext cx="11520000" cy="5760000"/>
              <a:chOff x="5981700" y="-1"/>
              <a:chExt cx="6042660" cy="3021330"/>
            </a:xfrm>
          </p:grpSpPr>
          <p:sp>
            <p:nvSpPr>
              <p:cNvPr id="16" name="Rectangle 15">
                <a:extLst>
                  <a:ext uri="{FF2B5EF4-FFF2-40B4-BE49-F238E27FC236}">
                    <a16:creationId xmlns:a16="http://schemas.microsoft.com/office/drawing/2014/main" id="{E0D1B599-DFF1-4E00-9EAE-EE32BD7B4860}"/>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0FCF7F6-290B-4DE7-BA60-863CBF95C2AF}"/>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F59358AB-E1C9-402B-9F3F-28B4F50DAC6F}"/>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78C24EC-8C5D-4A7E-9D57-C752E0DC9485}"/>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6C0B30A-4855-4424-B3A8-AC110CA8356F}"/>
                </a:ext>
              </a:extLst>
            </p:cNvPr>
            <p:cNvGrpSpPr/>
            <p:nvPr/>
          </p:nvGrpSpPr>
          <p:grpSpPr>
            <a:xfrm rot="10800000">
              <a:off x="1" y="2948940"/>
              <a:ext cx="7818118" cy="3909059"/>
              <a:chOff x="0" y="0"/>
              <a:chExt cx="2880000" cy="1440000"/>
            </a:xfrm>
          </p:grpSpPr>
          <p:sp>
            <p:nvSpPr>
              <p:cNvPr id="14" name="Rectangle 13">
                <a:extLst>
                  <a:ext uri="{FF2B5EF4-FFF2-40B4-BE49-F238E27FC236}">
                    <a16:creationId xmlns:a16="http://schemas.microsoft.com/office/drawing/2014/main" id="{DC119EB9-1A9A-45A4-AE16-9968A70C5C35}"/>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A5B7B85-4DC3-4343-B734-4852DD5DF03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73F3733E-DBA5-4A25-9315-B7A1A5E7A1FF}"/>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AAB30D07-BE85-45CD-8055-8C57B00E2957}"/>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Vertical Title 1">
            <a:extLst>
              <a:ext uri="{FF2B5EF4-FFF2-40B4-BE49-F238E27FC236}">
                <a16:creationId xmlns:a16="http://schemas.microsoft.com/office/drawing/2014/main" id="{737FFCCA-9DBF-4E0A-BDC6-F7B8F39BD72F}"/>
              </a:ext>
            </a:extLst>
          </p:cNvPr>
          <p:cNvSpPr>
            <a:spLocks noGrp="1"/>
          </p:cNvSpPr>
          <p:nvPr>
            <p:ph type="title" orient="vert"/>
          </p:nvPr>
        </p:nvSpPr>
        <p:spPr>
          <a:xfrm>
            <a:off x="9012238" y="539999"/>
            <a:ext cx="2628900" cy="576872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511F1B23-21CD-4A3B-938B-5502019A13CD}"/>
              </a:ext>
            </a:extLst>
          </p:cNvPr>
          <p:cNvSpPr>
            <a:spLocks noGrp="1"/>
          </p:cNvSpPr>
          <p:nvPr>
            <p:ph type="body" orient="vert" idx="1"/>
          </p:nvPr>
        </p:nvSpPr>
        <p:spPr>
          <a:xfrm>
            <a:off x="550863" y="539999"/>
            <a:ext cx="8245475" cy="57687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99C884-5A98-4C01-BB89-098AC6966496}"/>
              </a:ext>
            </a:extLst>
          </p:cNvPr>
          <p:cNvSpPr>
            <a:spLocks noGrp="1"/>
          </p:cNvSpPr>
          <p:nvPr>
            <p:ph type="dt" sz="half" idx="10"/>
          </p:nvPr>
        </p:nvSpPr>
        <p:spPr/>
        <p:txBody>
          <a:bodyPr/>
          <a:lstStyle/>
          <a:p>
            <a:fld id="{7CF0BCE0-945C-4FDF-95A1-2149B1FF5B83}" type="datetimeFigureOut">
              <a:rPr lang="en-US" smtClean="0"/>
              <a:t>10/8/2024</a:t>
            </a:fld>
            <a:endParaRPr lang="en-US"/>
          </a:p>
        </p:txBody>
      </p:sp>
      <p:sp>
        <p:nvSpPr>
          <p:cNvPr id="5" name="Footer Placeholder 4">
            <a:extLst>
              <a:ext uri="{FF2B5EF4-FFF2-40B4-BE49-F238E27FC236}">
                <a16:creationId xmlns:a16="http://schemas.microsoft.com/office/drawing/2014/main" id="{7DF54D22-9CD7-4FC6-9444-21948246C7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AECC14-D66C-401A-A0C9-DFCA5533A5C7}"/>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572910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67416F32-9D98-4340-82E8-E90CE00AD2AC}"/>
              </a:ext>
            </a:extLst>
          </p:cNvPr>
          <p:cNvGrpSpPr/>
          <p:nvPr/>
        </p:nvGrpSpPr>
        <p:grpSpPr>
          <a:xfrm flipV="1">
            <a:off x="0" y="-1"/>
            <a:ext cx="12191999" cy="6861601"/>
            <a:chOff x="0" y="-1"/>
            <a:chExt cx="12191999" cy="6861601"/>
          </a:xfrm>
        </p:grpSpPr>
        <p:sp>
          <p:nvSpPr>
            <p:cNvPr id="20" name="Rectangle 19">
              <a:extLst>
                <a:ext uri="{FF2B5EF4-FFF2-40B4-BE49-F238E27FC236}">
                  <a16:creationId xmlns:a16="http://schemas.microsoft.com/office/drawing/2014/main" id="{66375AB4-82BB-418F-A50F-6180F68724A4}"/>
                </a:ext>
              </a:extLst>
            </p:cNvPr>
            <p:cNvSpPr>
              <a:spLocks noChangeAspect="1"/>
            </p:cNvSpPr>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Oval 20">
              <a:extLst>
                <a:ext uri="{FF2B5EF4-FFF2-40B4-BE49-F238E27FC236}">
                  <a16:creationId xmlns:a16="http://schemas.microsoft.com/office/drawing/2014/main" id="{3FDD54B2-4A3F-4BFE-8FF0-82CA73F4AE8F}"/>
                </a:ext>
              </a:extLst>
            </p:cNvPr>
            <p:cNvSpPr>
              <a:spLocks noChangeAspect="1"/>
            </p:cNvSpPr>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2" name="Oval 21">
              <a:extLst>
                <a:ext uri="{FF2B5EF4-FFF2-40B4-BE49-F238E27FC236}">
                  <a16:creationId xmlns:a16="http://schemas.microsoft.com/office/drawing/2014/main" id="{30876F96-77AB-4E72-B1D2-FA45F4E3C04D}"/>
                </a:ext>
              </a:extLst>
            </p:cNvPr>
            <p:cNvSpPr>
              <a:spLocks noChangeAspect="1"/>
            </p:cNvSpPr>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23" name="Group 22">
              <a:extLst>
                <a:ext uri="{FF2B5EF4-FFF2-40B4-BE49-F238E27FC236}">
                  <a16:creationId xmlns:a16="http://schemas.microsoft.com/office/drawing/2014/main" id="{BB08A2E9-6518-449E-940B-8518A1D850BB}"/>
                </a:ext>
              </a:extLst>
            </p:cNvPr>
            <p:cNvGrpSpPr>
              <a:grpSpLocks noChangeAspect="1"/>
            </p:cNvGrpSpPr>
            <p:nvPr/>
          </p:nvGrpSpPr>
          <p:grpSpPr>
            <a:xfrm rot="10800000">
              <a:off x="0" y="-1"/>
              <a:ext cx="10800000" cy="6858000"/>
              <a:chOff x="2328000" y="0"/>
              <a:chExt cx="2880000" cy="1440000"/>
            </a:xfrm>
          </p:grpSpPr>
          <p:sp>
            <p:nvSpPr>
              <p:cNvPr id="28" name="Rectangle 27">
                <a:extLst>
                  <a:ext uri="{FF2B5EF4-FFF2-40B4-BE49-F238E27FC236}">
                    <a16:creationId xmlns:a16="http://schemas.microsoft.com/office/drawing/2014/main" id="{60A86BE0-76B3-4EA0-BA2D-05266013A814}"/>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9" name="Rectangle 28">
                <a:extLst>
                  <a:ext uri="{FF2B5EF4-FFF2-40B4-BE49-F238E27FC236}">
                    <a16:creationId xmlns:a16="http://schemas.microsoft.com/office/drawing/2014/main" id="{6BA13564-810C-4398-AA63-67B020811FCB}"/>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5" name="Rectangle 24">
              <a:extLst>
                <a:ext uri="{FF2B5EF4-FFF2-40B4-BE49-F238E27FC236}">
                  <a16:creationId xmlns:a16="http://schemas.microsoft.com/office/drawing/2014/main" id="{3555E1EF-6216-47FA-BBCA-7C0C8C2DAB8C}"/>
                </a:ext>
              </a:extLst>
            </p:cNvPr>
            <p:cNvSpPr>
              <a:spLocks noChangeAspect="1"/>
            </p:cNvSpPr>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2" name="Rectangle 31">
            <a:extLst>
              <a:ext uri="{FF2B5EF4-FFF2-40B4-BE49-F238E27FC236}">
                <a16:creationId xmlns:a16="http://schemas.microsoft.com/office/drawing/2014/main" id="{D8D85657-6A77-4466-887F-EE948B9CD2B2}"/>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C5D35498-B0C3-40BD-9407-6D0C0587E52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492F85E-0893-4D8C-816A-5193CC6DC9C0}"/>
              </a:ext>
            </a:extLst>
          </p:cNvPr>
          <p:cNvSpPr>
            <a:spLocks noGrp="1"/>
          </p:cNvSpPr>
          <p:nvPr>
            <p:ph idx="1"/>
          </p:nvPr>
        </p:nvSpPr>
        <p:spPr/>
        <p:txBody>
          <a:bodyPr/>
          <a:lstStyle>
            <a:lvl1pPr marL="270000">
              <a:defRPr/>
            </a:lvl1pPr>
            <a:lvl2pP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5D46A9C-9655-49F5-85B3-A8A37F4F5A8F}"/>
              </a:ext>
            </a:extLst>
          </p:cNvPr>
          <p:cNvSpPr>
            <a:spLocks noGrp="1"/>
          </p:cNvSpPr>
          <p:nvPr>
            <p:ph type="dt" sz="half" idx="10"/>
          </p:nvPr>
        </p:nvSpPr>
        <p:spPr/>
        <p:txBody>
          <a:bodyPr/>
          <a:lstStyle/>
          <a:p>
            <a:fld id="{7CF0BCE0-945C-4FDF-95A1-2149B1FF5B83}" type="datetimeFigureOut">
              <a:rPr lang="en-US" smtClean="0"/>
              <a:t>10/8/2024</a:t>
            </a:fld>
            <a:endParaRPr lang="en-US"/>
          </a:p>
        </p:txBody>
      </p:sp>
      <p:sp>
        <p:nvSpPr>
          <p:cNvPr id="5" name="Footer Placeholder 4">
            <a:extLst>
              <a:ext uri="{FF2B5EF4-FFF2-40B4-BE49-F238E27FC236}">
                <a16:creationId xmlns:a16="http://schemas.microsoft.com/office/drawing/2014/main" id="{72EF896C-71D7-487F-A1B9-CBBE6DF4D6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228E8-7B8A-4153-BEB2-BD5A69F2513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230953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E54407D-DBA4-414C-ACA5-30D7B87C652B}"/>
              </a:ext>
            </a:extLst>
          </p:cNvPr>
          <p:cNvGrpSpPr/>
          <p:nvPr/>
        </p:nvGrpSpPr>
        <p:grpSpPr>
          <a:xfrm>
            <a:off x="0" y="0"/>
            <a:ext cx="12192000" cy="6858000"/>
            <a:chOff x="0" y="0"/>
            <a:chExt cx="12192000" cy="6858000"/>
          </a:xfrm>
        </p:grpSpPr>
        <p:sp>
          <p:nvSpPr>
            <p:cNvPr id="7" name="Rectangle 6">
              <a:extLst>
                <a:ext uri="{FF2B5EF4-FFF2-40B4-BE49-F238E27FC236}">
                  <a16:creationId xmlns:a16="http://schemas.microsoft.com/office/drawing/2014/main" id="{6BD518BC-8E44-4DAA-A8B9-2CFBD91DCDCD}"/>
                </a:ext>
              </a:extLst>
            </p:cNvPr>
            <p:cNvSpPr/>
            <p:nvPr/>
          </p:nvSpPr>
          <p:spPr>
            <a:xfrm rot="10800000" flipH="1">
              <a:off x="0" y="2019649"/>
              <a:ext cx="4838350" cy="483835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67C3660-39CD-431D-8E64-37508FFEAC96}"/>
                </a:ext>
              </a:extLst>
            </p:cNvPr>
            <p:cNvGrpSpPr>
              <a:grpSpLocks noChangeAspect="1"/>
            </p:cNvGrpSpPr>
            <p:nvPr/>
          </p:nvGrpSpPr>
          <p:grpSpPr>
            <a:xfrm>
              <a:off x="5603875" y="0"/>
              <a:ext cx="6521820" cy="3260910"/>
              <a:chOff x="0" y="0"/>
              <a:chExt cx="2880000" cy="1440000"/>
            </a:xfrm>
          </p:grpSpPr>
          <p:sp>
            <p:nvSpPr>
              <p:cNvPr id="9" name="Rectangle 8">
                <a:extLst>
                  <a:ext uri="{FF2B5EF4-FFF2-40B4-BE49-F238E27FC236}">
                    <a16:creationId xmlns:a16="http://schemas.microsoft.com/office/drawing/2014/main" id="{C4CCE569-E461-438A-A235-B96A542AF82F}"/>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F9DF1F-1F74-476C-AD41-22AC3F8A65A0}"/>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BE49ED5-9713-43D1-AE9E-3F9FE5574077}"/>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21A2854-1482-4441-85EA-D7B9F3EF56D2}"/>
                </a:ext>
              </a:extLst>
            </p:cNvPr>
            <p:cNvSpPr>
              <a:spLocks noChangeAspect="1"/>
            </p:cNvSpPr>
            <p:nvPr/>
          </p:nvSpPr>
          <p:spPr>
            <a:xfrm>
              <a:off x="494887" y="2538000"/>
              <a:ext cx="4320000" cy="4320000"/>
            </a:xfrm>
            <a:prstGeom prst="ellipse">
              <a:avLst/>
            </a:prstGeom>
            <a:solidFill>
              <a:schemeClr val="accent2">
                <a:alpha val="2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FED36A6D-894D-44DA-851C-345A414F3F68}"/>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9D36F1DF-CD42-4695-A7D0-2F5B193057E9}"/>
              </a:ext>
            </a:extLst>
          </p:cNvPr>
          <p:cNvSpPr>
            <a:spLocks noGrp="1"/>
          </p:cNvSpPr>
          <p:nvPr>
            <p:ph type="title"/>
          </p:nvPr>
        </p:nvSpPr>
        <p:spPr>
          <a:xfrm>
            <a:off x="540000" y="540000"/>
            <a:ext cx="7345362" cy="5768725"/>
          </a:xfrm>
        </p:spPr>
        <p:txBody>
          <a:bodyPr anchor="t"/>
          <a:lstStyle>
            <a:lvl1pPr>
              <a:defRPr sz="8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549160-0F86-4FCA-8718-6980E99C7938}"/>
              </a:ext>
            </a:extLst>
          </p:cNvPr>
          <p:cNvSpPr>
            <a:spLocks noGrp="1"/>
          </p:cNvSpPr>
          <p:nvPr>
            <p:ph type="body" idx="1"/>
          </p:nvPr>
        </p:nvSpPr>
        <p:spPr>
          <a:xfrm>
            <a:off x="8075612" y="540000"/>
            <a:ext cx="3565523" cy="5768725"/>
          </a:xfrm>
        </p:spPr>
        <p:txBody>
          <a:bodyPr anchor="t"/>
          <a:lstStyle>
            <a:lvl1pPr marL="0" indent="0">
              <a:buNone/>
              <a:defRPr sz="1800" cap="all" spc="3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5C6CBB-DABA-4F2E-8574-46747E15EA1A}"/>
              </a:ext>
            </a:extLst>
          </p:cNvPr>
          <p:cNvSpPr>
            <a:spLocks noGrp="1"/>
          </p:cNvSpPr>
          <p:nvPr>
            <p:ph type="dt" sz="half" idx="10"/>
          </p:nvPr>
        </p:nvSpPr>
        <p:spPr/>
        <p:txBody>
          <a:bodyPr/>
          <a:lstStyle/>
          <a:p>
            <a:fld id="{7CF0BCE0-945C-4FDF-95A1-2149B1FF5B83}" type="datetimeFigureOut">
              <a:rPr lang="en-US" smtClean="0"/>
              <a:t>10/8/2024</a:t>
            </a:fld>
            <a:endParaRPr lang="en-US" dirty="0"/>
          </a:p>
        </p:txBody>
      </p:sp>
      <p:sp>
        <p:nvSpPr>
          <p:cNvPr id="5" name="Footer Placeholder 4">
            <a:extLst>
              <a:ext uri="{FF2B5EF4-FFF2-40B4-BE49-F238E27FC236}">
                <a16:creationId xmlns:a16="http://schemas.microsoft.com/office/drawing/2014/main" id="{8FAF86BC-9ECC-439C-BF2E-F0B7EF193B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742552-C4C9-44EE-B7CB-5A652393BA20}"/>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590032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5774299-531D-4CAC-881D-7EB68BC99FCC}"/>
              </a:ext>
            </a:extLst>
          </p:cNvPr>
          <p:cNvGrpSpPr/>
          <p:nvPr/>
        </p:nvGrpSpPr>
        <p:grpSpPr>
          <a:xfrm>
            <a:off x="0" y="-3"/>
            <a:ext cx="12192000" cy="6858003"/>
            <a:chOff x="0" y="-3"/>
            <a:chExt cx="12192000" cy="6858003"/>
          </a:xfrm>
        </p:grpSpPr>
        <p:sp useBgFill="1">
          <p:nvSpPr>
            <p:cNvPr id="9" name="Rectangle 8">
              <a:extLst>
                <a:ext uri="{FF2B5EF4-FFF2-40B4-BE49-F238E27FC236}">
                  <a16:creationId xmlns:a16="http://schemas.microsoft.com/office/drawing/2014/main" id="{A17676CF-DDCC-48C1-AC68-CDA0B9E47FD8}"/>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052D363-F6F5-455B-A2F2-A12B30CEE528}"/>
                </a:ext>
              </a:extLst>
            </p:cNvPr>
            <p:cNvGrpSpPr>
              <a:grpSpLocks noChangeAspect="1"/>
            </p:cNvGrpSpPr>
            <p:nvPr/>
          </p:nvGrpSpPr>
          <p:grpSpPr>
            <a:xfrm>
              <a:off x="672000" y="-3"/>
              <a:ext cx="11520000" cy="5760000"/>
              <a:chOff x="5981700" y="-1"/>
              <a:chExt cx="6042660" cy="3021330"/>
            </a:xfrm>
          </p:grpSpPr>
          <p:sp>
            <p:nvSpPr>
              <p:cNvPr id="17" name="Rectangle 16">
                <a:extLst>
                  <a:ext uri="{FF2B5EF4-FFF2-40B4-BE49-F238E27FC236}">
                    <a16:creationId xmlns:a16="http://schemas.microsoft.com/office/drawing/2014/main" id="{D0C396B8-00CA-4AE9-A0A5-B4E2B2A2AC07}"/>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660166-3107-4058-A259-59B0527306BD}"/>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42BE934E-3063-4D0F-AFDE-68D58D336CBE}"/>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39660FA-744A-4CB3-9BED-C59793E3BF32}"/>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E313EEC-733B-4019-8A0B-3FA768B8DB7A}"/>
                </a:ext>
              </a:extLst>
            </p:cNvPr>
            <p:cNvGrpSpPr/>
            <p:nvPr/>
          </p:nvGrpSpPr>
          <p:grpSpPr>
            <a:xfrm rot="10800000">
              <a:off x="1" y="2948940"/>
              <a:ext cx="7818118" cy="3909059"/>
              <a:chOff x="0" y="0"/>
              <a:chExt cx="2880000" cy="1440000"/>
            </a:xfrm>
          </p:grpSpPr>
          <p:sp>
            <p:nvSpPr>
              <p:cNvPr id="15" name="Rectangle 14">
                <a:extLst>
                  <a:ext uri="{FF2B5EF4-FFF2-40B4-BE49-F238E27FC236}">
                    <a16:creationId xmlns:a16="http://schemas.microsoft.com/office/drawing/2014/main" id="{421FE91F-780C-4ABD-ADE8-0EFDB7196A10}"/>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9EA389-EE78-4475-A390-5EDED23C2D6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5E492A94-8867-4C62-9D40-4023C41E0AF8}"/>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A3DAD7C5-BA12-4557-8BC4-72C69B0D59DD}"/>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54412EC-56C0-4009-B2E3-D63F9EECB9D4}"/>
              </a:ext>
            </a:extLst>
          </p:cNvPr>
          <p:cNvSpPr>
            <a:spLocks noGrp="1"/>
          </p:cNvSpPr>
          <p:nvPr>
            <p:ph type="title"/>
          </p:nvPr>
        </p:nvSpPr>
        <p:spPr>
          <a:xfrm>
            <a:off x="540000" y="539999"/>
            <a:ext cx="11090275" cy="120960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B70C84F-F3B7-4BF4-A328-BCF5ADD32944}"/>
              </a:ext>
            </a:extLst>
          </p:cNvPr>
          <p:cNvSpPr>
            <a:spLocks noGrp="1"/>
          </p:cNvSpPr>
          <p:nvPr>
            <p:ph sz="half" idx="1"/>
          </p:nvPr>
        </p:nvSpPr>
        <p:spPr>
          <a:xfrm>
            <a:off x="54000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F919CD5-DBB4-4749-980D-B5B40ECB67B9}"/>
              </a:ext>
            </a:extLst>
          </p:cNvPr>
          <p:cNvSpPr>
            <a:spLocks noGrp="1"/>
          </p:cNvSpPr>
          <p:nvPr>
            <p:ph sz="half" idx="2"/>
          </p:nvPr>
        </p:nvSpPr>
        <p:spPr>
          <a:xfrm>
            <a:off x="620395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BCFC378-6572-43DF-8344-59DE8122CD12}"/>
              </a:ext>
            </a:extLst>
          </p:cNvPr>
          <p:cNvSpPr>
            <a:spLocks noGrp="1"/>
          </p:cNvSpPr>
          <p:nvPr>
            <p:ph type="dt" sz="half" idx="10"/>
          </p:nvPr>
        </p:nvSpPr>
        <p:spPr/>
        <p:txBody>
          <a:bodyPr/>
          <a:lstStyle/>
          <a:p>
            <a:fld id="{7CF0BCE0-945C-4FDF-95A1-2149B1FF5B83}" type="datetimeFigureOut">
              <a:rPr lang="en-US" smtClean="0"/>
              <a:t>10/8/2024</a:t>
            </a:fld>
            <a:endParaRPr lang="en-US"/>
          </a:p>
        </p:txBody>
      </p:sp>
      <p:sp>
        <p:nvSpPr>
          <p:cNvPr id="6" name="Footer Placeholder 5">
            <a:extLst>
              <a:ext uri="{FF2B5EF4-FFF2-40B4-BE49-F238E27FC236}">
                <a16:creationId xmlns:a16="http://schemas.microsoft.com/office/drawing/2014/main" id="{36967A14-246A-4DDF-865C-68F6E16906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674B6D-E110-478C-94B9-2F8199E586DC}"/>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638972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130F7E5-A40E-4C9C-8E4F-3935B9182C4A}"/>
              </a:ext>
            </a:extLst>
          </p:cNvPr>
          <p:cNvGrpSpPr/>
          <p:nvPr/>
        </p:nvGrpSpPr>
        <p:grpSpPr>
          <a:xfrm>
            <a:off x="0" y="-2"/>
            <a:ext cx="12191999" cy="6858001"/>
            <a:chOff x="0" y="-2"/>
            <a:chExt cx="12191999" cy="6858001"/>
          </a:xfrm>
        </p:grpSpPr>
        <p:sp>
          <p:nvSpPr>
            <p:cNvPr id="12" name="Rectangle 11">
              <a:extLst>
                <a:ext uri="{FF2B5EF4-FFF2-40B4-BE49-F238E27FC236}">
                  <a16:creationId xmlns:a16="http://schemas.microsoft.com/office/drawing/2014/main" id="{AE67B504-02A7-4203-87D0-07D333D71917}"/>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A1158F3-E1C3-400D-8505-628DB94365CE}"/>
                </a:ext>
              </a:extLst>
            </p:cNvPr>
            <p:cNvGrpSpPr/>
            <p:nvPr/>
          </p:nvGrpSpPr>
          <p:grpSpPr>
            <a:xfrm rot="16200000">
              <a:off x="2295528" y="-2295528"/>
              <a:ext cx="6858000" cy="11449051"/>
              <a:chOff x="0" y="2333625"/>
              <a:chExt cx="9515474" cy="3766109"/>
            </a:xfrm>
          </p:grpSpPr>
          <p:sp>
            <p:nvSpPr>
              <p:cNvPr id="23" name="Rectangle 22">
                <a:extLst>
                  <a:ext uri="{FF2B5EF4-FFF2-40B4-BE49-F238E27FC236}">
                    <a16:creationId xmlns:a16="http://schemas.microsoft.com/office/drawing/2014/main" id="{0AEADDCE-3295-4F24-8700-C93B5457C2B7}"/>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F95C76A-5429-458C-BC9D-E1053EF7B84F}"/>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D0E8A42-259A-43FA-B284-B459D7364097}"/>
                </a:ext>
              </a:extLst>
            </p:cNvPr>
            <p:cNvGrpSpPr>
              <a:grpSpLocks noChangeAspect="1"/>
            </p:cNvGrpSpPr>
            <p:nvPr/>
          </p:nvGrpSpPr>
          <p:grpSpPr>
            <a:xfrm rot="5400000">
              <a:off x="3583369" y="-3583369"/>
              <a:ext cx="4713262" cy="11880000"/>
              <a:chOff x="1" y="0"/>
              <a:chExt cx="8305797" cy="6858000"/>
            </a:xfrm>
          </p:grpSpPr>
          <p:sp>
            <p:nvSpPr>
              <p:cNvPr id="21" name="Rectangle 20">
                <a:extLst>
                  <a:ext uri="{FF2B5EF4-FFF2-40B4-BE49-F238E27FC236}">
                    <a16:creationId xmlns:a16="http://schemas.microsoft.com/office/drawing/2014/main" id="{7900B4F1-619C-4C0E-B749-1843F22C946A}"/>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E6F70BB-DCCC-4CF0-B5BB-95A965A99947}"/>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83E6C50C-C1DA-44E1-B254-3B7228879DCD}"/>
                </a:ext>
              </a:extLst>
            </p:cNvPr>
            <p:cNvGrpSpPr/>
            <p:nvPr/>
          </p:nvGrpSpPr>
          <p:grpSpPr>
            <a:xfrm>
              <a:off x="2676525" y="0"/>
              <a:ext cx="9515473" cy="3766109"/>
              <a:chOff x="2333625" y="2433367"/>
              <a:chExt cx="9897159" cy="3766109"/>
            </a:xfrm>
          </p:grpSpPr>
          <p:sp>
            <p:nvSpPr>
              <p:cNvPr id="19" name="Rectangle 18">
                <a:extLst>
                  <a:ext uri="{FF2B5EF4-FFF2-40B4-BE49-F238E27FC236}">
                    <a16:creationId xmlns:a16="http://schemas.microsoft.com/office/drawing/2014/main" id="{DFC6EEED-A40A-4D1C-BE6B-11DD62770607}"/>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27FF3FB-FDFC-4659-A7D6-ABED74010E82}"/>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1548ED5-6668-4672-88DC-40E92508ACA2}"/>
                </a:ext>
              </a:extLst>
            </p:cNvPr>
            <p:cNvGrpSpPr/>
            <p:nvPr/>
          </p:nvGrpSpPr>
          <p:grpSpPr>
            <a:xfrm>
              <a:off x="0" y="0"/>
              <a:ext cx="9515473" cy="3766109"/>
              <a:chOff x="0" y="2333625"/>
              <a:chExt cx="9515473" cy="3766109"/>
            </a:xfrm>
          </p:grpSpPr>
          <p:sp>
            <p:nvSpPr>
              <p:cNvPr id="17" name="Rectangle 16">
                <a:extLst>
                  <a:ext uri="{FF2B5EF4-FFF2-40B4-BE49-F238E27FC236}">
                    <a16:creationId xmlns:a16="http://schemas.microsoft.com/office/drawing/2014/main" id="{975AE1B2-E73F-4E6E-AAFB-FB1C02684D3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750F2D6-C0E1-4AFE-AB87-083292737609}"/>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Rectangle 24">
            <a:extLst>
              <a:ext uri="{FF2B5EF4-FFF2-40B4-BE49-F238E27FC236}">
                <a16:creationId xmlns:a16="http://schemas.microsoft.com/office/drawing/2014/main" id="{4ECC0D66-F2BE-4BF4-87F6-CE618B5C8916}"/>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9A0BCA11-08C2-4C9A-B0A3-31C9051CDF9E}"/>
              </a:ext>
            </a:extLst>
          </p:cNvPr>
          <p:cNvSpPr>
            <a:spLocks noGrp="1"/>
          </p:cNvSpPr>
          <p:nvPr>
            <p:ph type="title"/>
          </p:nvPr>
        </p:nvSpPr>
        <p:spPr>
          <a:xfrm>
            <a:off x="540000" y="539999"/>
            <a:ext cx="11090273" cy="1210396"/>
          </a:xfrm>
        </p:spPr>
        <p:txBody>
          <a:bodyPr>
            <a:normAutofit/>
          </a:bodyPr>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662CEB0-C969-40EA-A5E2-8D875E28A6B6}"/>
              </a:ext>
            </a:extLst>
          </p:cNvPr>
          <p:cNvSpPr>
            <a:spLocks noGrp="1"/>
          </p:cNvSpPr>
          <p:nvPr>
            <p:ph type="body" idx="1"/>
          </p:nvPr>
        </p:nvSpPr>
        <p:spPr>
          <a:xfrm>
            <a:off x="540000" y="1929783"/>
            <a:ext cx="5448052" cy="792161"/>
          </a:xfrm>
        </p:spPr>
        <p:txBody>
          <a:bodyPr anchor="b"/>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0F41A6-112E-4305-A0BA-6E119A77AC10}"/>
              </a:ext>
            </a:extLst>
          </p:cNvPr>
          <p:cNvSpPr>
            <a:spLocks noGrp="1"/>
          </p:cNvSpPr>
          <p:nvPr>
            <p:ph sz="half" idx="2"/>
          </p:nvPr>
        </p:nvSpPr>
        <p:spPr>
          <a:xfrm>
            <a:off x="54000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C672C5-31B9-443B-8DEE-5523646891F7}"/>
              </a:ext>
            </a:extLst>
          </p:cNvPr>
          <p:cNvSpPr>
            <a:spLocks noGrp="1"/>
          </p:cNvSpPr>
          <p:nvPr>
            <p:ph type="body" sz="quarter" idx="3"/>
          </p:nvPr>
        </p:nvSpPr>
        <p:spPr>
          <a:xfrm>
            <a:off x="6203949" y="1929782"/>
            <a:ext cx="5437187" cy="792000"/>
          </a:xfrm>
        </p:spPr>
        <p:txBody>
          <a:bodyPr anchor="b"/>
          <a:lstStyle>
            <a:lvl1pPr marL="0" indent="0">
              <a:buNone/>
              <a:defRPr sz="1600" b="0"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D18B9D-8B21-4249-A3AD-8FBE48F0F55B}"/>
              </a:ext>
            </a:extLst>
          </p:cNvPr>
          <p:cNvSpPr>
            <a:spLocks noGrp="1"/>
          </p:cNvSpPr>
          <p:nvPr>
            <p:ph sz="quarter" idx="4"/>
          </p:nvPr>
        </p:nvSpPr>
        <p:spPr>
          <a:xfrm>
            <a:off x="620395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5B60881-13B2-4064-84FB-6D071F36C433}"/>
              </a:ext>
            </a:extLst>
          </p:cNvPr>
          <p:cNvSpPr>
            <a:spLocks noGrp="1"/>
          </p:cNvSpPr>
          <p:nvPr>
            <p:ph type="dt" sz="half" idx="10"/>
          </p:nvPr>
        </p:nvSpPr>
        <p:spPr/>
        <p:txBody>
          <a:bodyPr/>
          <a:lstStyle/>
          <a:p>
            <a:fld id="{7CF0BCE0-945C-4FDF-95A1-2149B1FF5B83}" type="datetimeFigureOut">
              <a:rPr lang="en-US" smtClean="0"/>
              <a:t>10/8/2024</a:t>
            </a:fld>
            <a:endParaRPr lang="en-US"/>
          </a:p>
        </p:txBody>
      </p:sp>
      <p:sp>
        <p:nvSpPr>
          <p:cNvPr id="8" name="Footer Placeholder 7">
            <a:extLst>
              <a:ext uri="{FF2B5EF4-FFF2-40B4-BE49-F238E27FC236}">
                <a16:creationId xmlns:a16="http://schemas.microsoft.com/office/drawing/2014/main" id="{249FCE5D-D5EF-485D-97FA-2614FF9642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F204FC-4F66-417C-8E4B-74772ED057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07479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521FD20-B9D4-4FD1-9AAD-F4157555AD62}"/>
              </a:ext>
            </a:extLst>
          </p:cNvPr>
          <p:cNvGrpSpPr/>
          <p:nvPr/>
        </p:nvGrpSpPr>
        <p:grpSpPr>
          <a:xfrm rot="10800000">
            <a:off x="1392000" y="0"/>
            <a:ext cx="10800000" cy="6858000"/>
            <a:chOff x="0" y="0"/>
            <a:chExt cx="10800000" cy="6858000"/>
          </a:xfrm>
        </p:grpSpPr>
        <p:sp>
          <p:nvSpPr>
            <p:cNvPr id="15" name="Rectangle 14">
              <a:extLst>
                <a:ext uri="{FF2B5EF4-FFF2-40B4-BE49-F238E27FC236}">
                  <a16:creationId xmlns:a16="http://schemas.microsoft.com/office/drawing/2014/main" id="{27477A35-8424-45D6-A66E-8ACFA6C405B5}"/>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8BFBA1CE-E9AC-40C0-A7F9-E5671F5FEF9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D0C2729A-59F8-46A4-9AAA-7665E5966E2D}"/>
              </a:ext>
            </a:extLst>
          </p:cNvPr>
          <p:cNvGrpSpPr>
            <a:grpSpLocks noChangeAspect="1"/>
          </p:cNvGrpSpPr>
          <p:nvPr/>
        </p:nvGrpSpPr>
        <p:grpSpPr>
          <a:xfrm rot="16200000" flipH="1">
            <a:off x="-1714500" y="1714500"/>
            <a:ext cx="6858000" cy="3429000"/>
            <a:chOff x="0" y="0"/>
            <a:chExt cx="2880000" cy="1440000"/>
          </a:xfrm>
        </p:grpSpPr>
        <p:sp>
          <p:nvSpPr>
            <p:cNvPr id="13" name="Rectangle 12">
              <a:extLst>
                <a:ext uri="{FF2B5EF4-FFF2-40B4-BE49-F238E27FC236}">
                  <a16:creationId xmlns:a16="http://schemas.microsoft.com/office/drawing/2014/main" id="{83EBBB96-590D-4704-87AD-A00AE2424DE8}"/>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889BAB7D-5298-40B9-910B-136D0C6A9934}"/>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2" name="Rectangle 11">
            <a:extLst>
              <a:ext uri="{FF2B5EF4-FFF2-40B4-BE49-F238E27FC236}">
                <a16:creationId xmlns:a16="http://schemas.microsoft.com/office/drawing/2014/main" id="{F323EA00-E168-4864-883B-358A7CDF9153}"/>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CA4F2DFA-2F27-43FB-B08C-0787FA44B0D1}"/>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7D750354-CD8D-4A3B-A7AC-04622BCB0499}"/>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7F3ED3C6-DA43-4D1C-9056-407A4FB1C6AB}"/>
              </a:ext>
            </a:extLst>
          </p:cNvPr>
          <p:cNvSpPr>
            <a:spLocks noGrp="1"/>
          </p:cNvSpPr>
          <p:nvPr>
            <p:ph type="title"/>
          </p:nvPr>
        </p:nvSpPr>
        <p:spPr>
          <a:xfrm>
            <a:off x="550863" y="549276"/>
            <a:ext cx="11090275" cy="5759450"/>
          </a:xfrm>
        </p:spPr>
        <p:txBody>
          <a:bodyPr/>
          <a:lstStyle>
            <a:lvl1pPr>
              <a:defRPr sz="8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20CEB41-E921-45ED-951A-861E31E01336}"/>
              </a:ext>
            </a:extLst>
          </p:cNvPr>
          <p:cNvSpPr>
            <a:spLocks noGrp="1"/>
          </p:cNvSpPr>
          <p:nvPr>
            <p:ph type="dt" sz="half" idx="10"/>
          </p:nvPr>
        </p:nvSpPr>
        <p:spPr/>
        <p:txBody>
          <a:bodyPr/>
          <a:lstStyle/>
          <a:p>
            <a:fld id="{7CF0BCE0-945C-4FDF-95A1-2149B1FF5B83}" type="datetimeFigureOut">
              <a:rPr lang="en-US" smtClean="0"/>
              <a:t>10/8/2024</a:t>
            </a:fld>
            <a:endParaRPr lang="en-US"/>
          </a:p>
        </p:txBody>
      </p:sp>
      <p:sp>
        <p:nvSpPr>
          <p:cNvPr id="4" name="Footer Placeholder 3">
            <a:extLst>
              <a:ext uri="{FF2B5EF4-FFF2-40B4-BE49-F238E27FC236}">
                <a16:creationId xmlns:a16="http://schemas.microsoft.com/office/drawing/2014/main" id="{8F6B422D-769C-4E63-8763-ABBB885007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38FB6F-2D68-40C0-B628-142011F34A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267449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ED88E92-14F3-4B58-9E48-1D79E139A89E}"/>
              </a:ext>
            </a:extLst>
          </p:cNvPr>
          <p:cNvGrpSpPr/>
          <p:nvPr/>
        </p:nvGrpSpPr>
        <p:grpSpPr>
          <a:xfrm>
            <a:off x="0" y="0"/>
            <a:ext cx="12191999" cy="6861600"/>
            <a:chOff x="1" y="0"/>
            <a:chExt cx="12191999" cy="6861600"/>
          </a:xfrm>
        </p:grpSpPr>
        <p:sp>
          <p:nvSpPr>
            <p:cNvPr id="6" name="Rectangle 5">
              <a:extLst>
                <a:ext uri="{FF2B5EF4-FFF2-40B4-BE49-F238E27FC236}">
                  <a16:creationId xmlns:a16="http://schemas.microsoft.com/office/drawing/2014/main" id="{A6466AE7-32B6-4334-AF41-B9387E6726C5}"/>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 name="Oval 6">
              <a:extLst>
                <a:ext uri="{FF2B5EF4-FFF2-40B4-BE49-F238E27FC236}">
                  <a16:creationId xmlns:a16="http://schemas.microsoft.com/office/drawing/2014/main" id="{659C09F8-90CD-443F-9AA1-D08C56A605BB}"/>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 name="Oval 7">
              <a:extLst>
                <a:ext uri="{FF2B5EF4-FFF2-40B4-BE49-F238E27FC236}">
                  <a16:creationId xmlns:a16="http://schemas.microsoft.com/office/drawing/2014/main" id="{DC7304AB-BE7D-45AC-A876-4A24543AE5B3}"/>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9" name="Group 8">
              <a:extLst>
                <a:ext uri="{FF2B5EF4-FFF2-40B4-BE49-F238E27FC236}">
                  <a16:creationId xmlns:a16="http://schemas.microsoft.com/office/drawing/2014/main" id="{8E11922B-DDB3-46D7-B1BD-C1CCDB3C42E3}"/>
                </a:ext>
              </a:extLst>
            </p:cNvPr>
            <p:cNvGrpSpPr>
              <a:grpSpLocks noChangeAspect="1"/>
            </p:cNvGrpSpPr>
            <p:nvPr/>
          </p:nvGrpSpPr>
          <p:grpSpPr>
            <a:xfrm>
              <a:off x="690092" y="0"/>
              <a:ext cx="10800000" cy="6858000"/>
              <a:chOff x="2328000" y="0"/>
              <a:chExt cx="2880000" cy="1440000"/>
            </a:xfrm>
          </p:grpSpPr>
          <p:sp>
            <p:nvSpPr>
              <p:cNvPr id="14" name="Rectangle 13">
                <a:extLst>
                  <a:ext uri="{FF2B5EF4-FFF2-40B4-BE49-F238E27FC236}">
                    <a16:creationId xmlns:a16="http://schemas.microsoft.com/office/drawing/2014/main" id="{C580F8F6-E662-4BCD-AC9C-7E5DDBD5A773}"/>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9A333FE5-ADB0-48EE-A1A6-9AA36DA343A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0B09CD4F-6DF4-48AA-BD35-23E3F2A643F7}"/>
                </a:ext>
              </a:extLst>
            </p:cNvPr>
            <p:cNvGrpSpPr>
              <a:grpSpLocks noChangeAspect="1"/>
            </p:cNvGrpSpPr>
            <p:nvPr/>
          </p:nvGrpSpPr>
          <p:grpSpPr>
            <a:xfrm rot="5400000">
              <a:off x="7048499" y="1714500"/>
              <a:ext cx="6858000" cy="3429000"/>
              <a:chOff x="0" y="0"/>
              <a:chExt cx="2880000" cy="1440000"/>
            </a:xfrm>
          </p:grpSpPr>
          <p:sp>
            <p:nvSpPr>
              <p:cNvPr id="12" name="Rectangle 11">
                <a:extLst>
                  <a:ext uri="{FF2B5EF4-FFF2-40B4-BE49-F238E27FC236}">
                    <a16:creationId xmlns:a16="http://schemas.microsoft.com/office/drawing/2014/main" id="{02223219-ACCC-42F2-A1B4-E3C8C8AB12A4}"/>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1510B0E9-9BA0-4357-9E04-554C19BAAC8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1" name="Rectangle 10">
              <a:extLst>
                <a:ext uri="{FF2B5EF4-FFF2-40B4-BE49-F238E27FC236}">
                  <a16:creationId xmlns:a16="http://schemas.microsoft.com/office/drawing/2014/main" id="{DF06DA80-525A-4C9E-A441-50630AA772A4}"/>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E841E027-8E53-4FEB-8605-2124D85731CA}"/>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Date Placeholder 1">
            <a:extLst>
              <a:ext uri="{FF2B5EF4-FFF2-40B4-BE49-F238E27FC236}">
                <a16:creationId xmlns:a16="http://schemas.microsoft.com/office/drawing/2014/main" id="{7DD871A2-AE80-4408-AA95-DC60D132E9E3}"/>
              </a:ext>
            </a:extLst>
          </p:cNvPr>
          <p:cNvSpPr>
            <a:spLocks noGrp="1"/>
          </p:cNvSpPr>
          <p:nvPr>
            <p:ph type="dt" sz="half" idx="10"/>
          </p:nvPr>
        </p:nvSpPr>
        <p:spPr/>
        <p:txBody>
          <a:bodyPr/>
          <a:lstStyle/>
          <a:p>
            <a:fld id="{7CF0BCE0-945C-4FDF-95A1-2149B1FF5B83}" type="datetimeFigureOut">
              <a:rPr lang="en-US" smtClean="0"/>
              <a:t>10/8/2024</a:t>
            </a:fld>
            <a:endParaRPr lang="en-US"/>
          </a:p>
        </p:txBody>
      </p:sp>
      <p:sp>
        <p:nvSpPr>
          <p:cNvPr id="3" name="Footer Placeholder 2">
            <a:extLst>
              <a:ext uri="{FF2B5EF4-FFF2-40B4-BE49-F238E27FC236}">
                <a16:creationId xmlns:a16="http://schemas.microsoft.com/office/drawing/2014/main" id="{DDD122A1-7B97-4979-B319-1CE0A4A497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209A76-7DCD-477A-A6BA-EEA63FF94082}"/>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323365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5C0F5C-A529-490C-8941-78F10C6A00D3}"/>
              </a:ext>
            </a:extLst>
          </p:cNvPr>
          <p:cNvGrpSpPr/>
          <p:nvPr/>
        </p:nvGrpSpPr>
        <p:grpSpPr>
          <a:xfrm flipH="1">
            <a:off x="0" y="0"/>
            <a:ext cx="12191999" cy="6858001"/>
            <a:chOff x="0" y="-2"/>
            <a:chExt cx="12191999" cy="6858001"/>
          </a:xfrm>
        </p:grpSpPr>
        <p:sp>
          <p:nvSpPr>
            <p:cNvPr id="9" name="Rectangle 8">
              <a:extLst>
                <a:ext uri="{FF2B5EF4-FFF2-40B4-BE49-F238E27FC236}">
                  <a16:creationId xmlns:a16="http://schemas.microsoft.com/office/drawing/2014/main" id="{14A8D739-B942-4545-9459-A6CAF0444D1F}"/>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B38CCA-110B-4404-9363-BFFA76C096D2}"/>
                </a:ext>
              </a:extLst>
            </p:cNvPr>
            <p:cNvGrpSpPr/>
            <p:nvPr/>
          </p:nvGrpSpPr>
          <p:grpSpPr>
            <a:xfrm rot="16200000">
              <a:off x="2295528" y="-2295528"/>
              <a:ext cx="6858000" cy="11449051"/>
              <a:chOff x="0" y="2333625"/>
              <a:chExt cx="9515474" cy="3766109"/>
            </a:xfrm>
          </p:grpSpPr>
          <p:sp>
            <p:nvSpPr>
              <p:cNvPr id="20" name="Rectangle 19">
                <a:extLst>
                  <a:ext uri="{FF2B5EF4-FFF2-40B4-BE49-F238E27FC236}">
                    <a16:creationId xmlns:a16="http://schemas.microsoft.com/office/drawing/2014/main" id="{B223FE99-C58F-4A56-8F8E-2942FF74E4BD}"/>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BBD4511-8AB6-4BD3-8410-7FB3EC8D42B2}"/>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6A8CA067-2248-4BD3-B56E-2C014AEB2273}"/>
                </a:ext>
              </a:extLst>
            </p:cNvPr>
            <p:cNvGrpSpPr>
              <a:grpSpLocks noChangeAspect="1"/>
            </p:cNvGrpSpPr>
            <p:nvPr/>
          </p:nvGrpSpPr>
          <p:grpSpPr>
            <a:xfrm rot="5400000">
              <a:off x="3583369" y="-3583369"/>
              <a:ext cx="4713262" cy="11880000"/>
              <a:chOff x="1" y="0"/>
              <a:chExt cx="8305797" cy="6858000"/>
            </a:xfrm>
          </p:grpSpPr>
          <p:sp>
            <p:nvSpPr>
              <p:cNvPr id="18" name="Rectangle 17">
                <a:extLst>
                  <a:ext uri="{FF2B5EF4-FFF2-40B4-BE49-F238E27FC236}">
                    <a16:creationId xmlns:a16="http://schemas.microsoft.com/office/drawing/2014/main" id="{8C017B9B-2727-4255-8F80-9D4C2A5AE297}"/>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93C5F16-BC47-4707-B6B7-DC5262ACDC51}"/>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2E88FE13-0734-4BB3-B4D1-7C53A194DA84}"/>
                </a:ext>
              </a:extLst>
            </p:cNvPr>
            <p:cNvGrpSpPr/>
            <p:nvPr/>
          </p:nvGrpSpPr>
          <p:grpSpPr>
            <a:xfrm>
              <a:off x="2676525" y="0"/>
              <a:ext cx="9515473" cy="3766109"/>
              <a:chOff x="2333625" y="2433367"/>
              <a:chExt cx="9897159" cy="3766109"/>
            </a:xfrm>
          </p:grpSpPr>
          <p:sp>
            <p:nvSpPr>
              <p:cNvPr id="16" name="Rectangle 15">
                <a:extLst>
                  <a:ext uri="{FF2B5EF4-FFF2-40B4-BE49-F238E27FC236}">
                    <a16:creationId xmlns:a16="http://schemas.microsoft.com/office/drawing/2014/main" id="{5C9B7EF7-1EDF-4AC7-8E40-C2801783AC85}"/>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25CA0A0-9A3F-498E-983D-B3285EF5AD9A}"/>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5171814-E4F0-44B5-BC3F-588512210991}"/>
                </a:ext>
              </a:extLst>
            </p:cNvPr>
            <p:cNvGrpSpPr/>
            <p:nvPr/>
          </p:nvGrpSpPr>
          <p:grpSpPr>
            <a:xfrm>
              <a:off x="0" y="0"/>
              <a:ext cx="9515473" cy="3766109"/>
              <a:chOff x="0" y="2333625"/>
              <a:chExt cx="9515473" cy="3766109"/>
            </a:xfrm>
          </p:grpSpPr>
          <p:sp>
            <p:nvSpPr>
              <p:cNvPr id="14" name="Rectangle 13">
                <a:extLst>
                  <a:ext uri="{FF2B5EF4-FFF2-40B4-BE49-F238E27FC236}">
                    <a16:creationId xmlns:a16="http://schemas.microsoft.com/office/drawing/2014/main" id="{8E666ACD-EB1C-4732-971B-C3B26061DB8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4E213B-7F96-44C1-90B3-B72E9387BF73}"/>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 name="Rectangle 21">
            <a:extLst>
              <a:ext uri="{FF2B5EF4-FFF2-40B4-BE49-F238E27FC236}">
                <a16:creationId xmlns:a16="http://schemas.microsoft.com/office/drawing/2014/main" id="{BFE392AA-35E5-40E5-9309-284A0C54106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71A8188C-9713-46E1-AA5C-C84FE515F3A2}"/>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E192CC-893A-4A84-A7E9-F389D83F0B16}"/>
              </a:ext>
            </a:extLst>
          </p:cNvPr>
          <p:cNvSpPr>
            <a:spLocks noGrp="1"/>
          </p:cNvSpPr>
          <p:nvPr>
            <p:ph idx="1"/>
          </p:nvPr>
        </p:nvSpPr>
        <p:spPr>
          <a:xfrm>
            <a:off x="5232400" y="540000"/>
            <a:ext cx="6408736" cy="5759450"/>
          </a:xfrm>
        </p:spPr>
        <p:txBody>
          <a:bodyPr/>
          <a:lstStyle>
            <a:lvl1pPr>
              <a:defRPr sz="3200"/>
            </a:lvl1pPr>
            <a:lvl2pPr>
              <a:defRPr sz="24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6CC7765-7D44-43DD-A1DF-419D3E1C625F}"/>
              </a:ext>
            </a:extLst>
          </p:cNvPr>
          <p:cNvSpPr>
            <a:spLocks noGrp="1"/>
          </p:cNvSpPr>
          <p:nvPr>
            <p:ph type="body" sz="half" idx="2"/>
          </p:nvPr>
        </p:nvSpPr>
        <p:spPr>
          <a:xfrm>
            <a:off x="540000" y="3536950"/>
            <a:ext cx="4511426" cy="2771775"/>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D36875-AFB0-4905-8C9E-A72B4F59775E}"/>
              </a:ext>
            </a:extLst>
          </p:cNvPr>
          <p:cNvSpPr>
            <a:spLocks noGrp="1"/>
          </p:cNvSpPr>
          <p:nvPr>
            <p:ph type="dt" sz="half" idx="10"/>
          </p:nvPr>
        </p:nvSpPr>
        <p:spPr/>
        <p:txBody>
          <a:bodyPr/>
          <a:lstStyle/>
          <a:p>
            <a:fld id="{7CF0BCE0-945C-4FDF-95A1-2149B1FF5B83}" type="datetimeFigureOut">
              <a:rPr lang="en-US" smtClean="0"/>
              <a:t>10/8/2024</a:t>
            </a:fld>
            <a:endParaRPr lang="en-US"/>
          </a:p>
        </p:txBody>
      </p:sp>
      <p:sp>
        <p:nvSpPr>
          <p:cNvPr id="6" name="Footer Placeholder 5">
            <a:extLst>
              <a:ext uri="{FF2B5EF4-FFF2-40B4-BE49-F238E27FC236}">
                <a16:creationId xmlns:a16="http://schemas.microsoft.com/office/drawing/2014/main" id="{25437ABF-7E70-4E45-A67B-C503BF182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8016CA-2983-47BF-BA09-2130A40C8763}"/>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740950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97E00A2-2906-4C97-9D1F-C789D3ADD373}"/>
              </a:ext>
            </a:extLst>
          </p:cNvPr>
          <p:cNvGrpSpPr/>
          <p:nvPr/>
        </p:nvGrpSpPr>
        <p:grpSpPr>
          <a:xfrm rot="10800000">
            <a:off x="1392000" y="0"/>
            <a:ext cx="10800000" cy="6858000"/>
            <a:chOff x="0" y="0"/>
            <a:chExt cx="10800000" cy="6858000"/>
          </a:xfrm>
        </p:grpSpPr>
        <p:sp>
          <p:nvSpPr>
            <p:cNvPr id="9" name="Rectangle 8">
              <a:extLst>
                <a:ext uri="{FF2B5EF4-FFF2-40B4-BE49-F238E27FC236}">
                  <a16:creationId xmlns:a16="http://schemas.microsoft.com/office/drawing/2014/main" id="{59CE8EF9-87D6-47FD-B7D3-2D48D8E48AC3}"/>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Rectangle 9">
              <a:extLst>
                <a:ext uri="{FF2B5EF4-FFF2-40B4-BE49-F238E27FC236}">
                  <a16:creationId xmlns:a16="http://schemas.microsoft.com/office/drawing/2014/main" id="{6784998E-9D37-4D0D-889A-C67531E5295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8B575B0B-C502-438E-967C-64D268031426}"/>
              </a:ext>
            </a:extLst>
          </p:cNvPr>
          <p:cNvGrpSpPr>
            <a:grpSpLocks noChangeAspect="1"/>
          </p:cNvGrpSpPr>
          <p:nvPr/>
        </p:nvGrpSpPr>
        <p:grpSpPr>
          <a:xfrm rot="16200000" flipH="1">
            <a:off x="-1714500" y="1714500"/>
            <a:ext cx="6858000" cy="3429000"/>
            <a:chOff x="0" y="0"/>
            <a:chExt cx="2880000" cy="1440000"/>
          </a:xfrm>
        </p:grpSpPr>
        <p:sp>
          <p:nvSpPr>
            <p:cNvPr id="12" name="Rectangle 11">
              <a:extLst>
                <a:ext uri="{FF2B5EF4-FFF2-40B4-BE49-F238E27FC236}">
                  <a16:creationId xmlns:a16="http://schemas.microsoft.com/office/drawing/2014/main" id="{4FC29931-00EB-4F74-BE4C-172A4C282A26}"/>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989B4C87-FDD3-406D-BE06-3ABF69905E0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4" name="Rectangle 13">
            <a:extLst>
              <a:ext uri="{FF2B5EF4-FFF2-40B4-BE49-F238E27FC236}">
                <a16:creationId xmlns:a16="http://schemas.microsoft.com/office/drawing/2014/main" id="{FD817A89-A0E1-4190-90AE-0571E6CE8FC6}"/>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4FD20388-C666-4992-920D-5F034214950C}"/>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FCAB0CC3-A07E-43B8-9B34-0A67C1806DE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F91800A6-9706-4B81-B957-C950A5F77490}"/>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CA17652B-AA0D-4574-AF1D-7F7442D84B0B}"/>
              </a:ext>
            </a:extLst>
          </p:cNvPr>
          <p:cNvSpPr>
            <a:spLocks noGrp="1"/>
          </p:cNvSpPr>
          <p:nvPr>
            <p:ph type="pic" idx="1"/>
          </p:nvPr>
        </p:nvSpPr>
        <p:spPr>
          <a:xfrm>
            <a:off x="5232400" y="549275"/>
            <a:ext cx="6408736" cy="57594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CA19547-D24B-4BD1-8C26-318450B171B3}"/>
              </a:ext>
            </a:extLst>
          </p:cNvPr>
          <p:cNvSpPr>
            <a:spLocks noGrp="1"/>
          </p:cNvSpPr>
          <p:nvPr>
            <p:ph type="body" sz="half" idx="2"/>
          </p:nvPr>
        </p:nvSpPr>
        <p:spPr>
          <a:xfrm>
            <a:off x="539999" y="3536950"/>
            <a:ext cx="4511425" cy="2771774"/>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3A22E6-7E01-4547-8555-B2C197543921}"/>
              </a:ext>
            </a:extLst>
          </p:cNvPr>
          <p:cNvSpPr>
            <a:spLocks noGrp="1"/>
          </p:cNvSpPr>
          <p:nvPr>
            <p:ph type="dt" sz="half" idx="10"/>
          </p:nvPr>
        </p:nvSpPr>
        <p:spPr/>
        <p:txBody>
          <a:bodyPr/>
          <a:lstStyle/>
          <a:p>
            <a:fld id="{7CF0BCE0-945C-4FDF-95A1-2149B1FF5B83}" type="datetimeFigureOut">
              <a:rPr lang="en-US" smtClean="0"/>
              <a:t>10/8/2024</a:t>
            </a:fld>
            <a:endParaRPr lang="en-US"/>
          </a:p>
        </p:txBody>
      </p:sp>
      <p:sp>
        <p:nvSpPr>
          <p:cNvPr id="6" name="Footer Placeholder 5">
            <a:extLst>
              <a:ext uri="{FF2B5EF4-FFF2-40B4-BE49-F238E27FC236}">
                <a16:creationId xmlns:a16="http://schemas.microsoft.com/office/drawing/2014/main" id="{A90F6BEC-98F3-43FE-BA9B-B046D8917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2FAF54-57F0-46F9-A1BA-B554E14017DF}"/>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141801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749C77-AA3A-4DA0-9E20-32FCD2B8BD5F}"/>
              </a:ext>
            </a:extLst>
          </p:cNvPr>
          <p:cNvSpPr>
            <a:spLocks noGrp="1"/>
          </p:cNvSpPr>
          <p:nvPr>
            <p:ph type="title"/>
          </p:nvPr>
        </p:nvSpPr>
        <p:spPr>
          <a:xfrm>
            <a:off x="540000" y="540000"/>
            <a:ext cx="11101135" cy="18095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8DC81A-9B5E-4A92-AA7B-3D750F95F434}"/>
              </a:ext>
            </a:extLst>
          </p:cNvPr>
          <p:cNvSpPr>
            <a:spLocks noGrp="1"/>
          </p:cNvSpPr>
          <p:nvPr>
            <p:ph type="body" idx="1"/>
          </p:nvPr>
        </p:nvSpPr>
        <p:spPr>
          <a:xfrm>
            <a:off x="540000" y="2528887"/>
            <a:ext cx="11101136" cy="37798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4B8083-48FB-4D6A-B77A-262FE3E23D6C}"/>
              </a:ext>
            </a:extLst>
          </p:cNvPr>
          <p:cNvSpPr>
            <a:spLocks noGrp="1"/>
          </p:cNvSpPr>
          <p:nvPr>
            <p:ph type="ftr" sz="quarter" idx="3"/>
          </p:nvPr>
        </p:nvSpPr>
        <p:spPr>
          <a:xfrm>
            <a:off x="540000" y="6314400"/>
            <a:ext cx="7350795" cy="365125"/>
          </a:xfrm>
          <a:prstGeom prst="rect">
            <a:avLst/>
          </a:prstGeom>
        </p:spPr>
        <p:txBody>
          <a:bodyPr vert="horz" lIns="91440" tIns="45720" rIns="91440" bIns="45720" rtlCol="0" anchor="ctr"/>
          <a:lstStyle>
            <a:lvl1pPr algn="l">
              <a:defRPr sz="1000" spc="100" baseline="0">
                <a:solidFill>
                  <a:schemeClr val="tx1"/>
                </a:solidFill>
              </a:defRPr>
            </a:lvl1pPr>
          </a:lstStyle>
          <a:p>
            <a:endParaRPr lang="en-US" sz="1000" dirty="0"/>
          </a:p>
        </p:txBody>
      </p:sp>
      <p:sp>
        <p:nvSpPr>
          <p:cNvPr id="4" name="Date Placeholder 3">
            <a:extLst>
              <a:ext uri="{FF2B5EF4-FFF2-40B4-BE49-F238E27FC236}">
                <a16:creationId xmlns:a16="http://schemas.microsoft.com/office/drawing/2014/main" id="{41EDA5BD-F7C8-4883-81D1-EF1F6F00EF72}"/>
              </a:ext>
            </a:extLst>
          </p:cNvPr>
          <p:cNvSpPr>
            <a:spLocks noGrp="1"/>
          </p:cNvSpPr>
          <p:nvPr>
            <p:ph type="dt" sz="half" idx="2"/>
          </p:nvPr>
        </p:nvSpPr>
        <p:spPr>
          <a:xfrm>
            <a:off x="8075613" y="6314400"/>
            <a:ext cx="2623468" cy="365125"/>
          </a:xfrm>
          <a:prstGeom prst="rect">
            <a:avLst/>
          </a:prstGeom>
        </p:spPr>
        <p:txBody>
          <a:bodyPr vert="horz" lIns="91440" tIns="45720" rIns="91440" bIns="45720" rtlCol="0" anchor="ctr"/>
          <a:lstStyle>
            <a:lvl1pPr algn="r">
              <a:defRPr sz="1000" cap="none" spc="100" baseline="0">
                <a:solidFill>
                  <a:schemeClr val="tx1"/>
                </a:solidFill>
              </a:defRPr>
            </a:lvl1pPr>
          </a:lstStyle>
          <a:p>
            <a:pPr algn="r"/>
            <a:fld id="{7CF0BCE0-945C-4FDF-95A1-2149B1FF5B83}" type="datetimeFigureOut">
              <a:rPr lang="en-US" smtClean="0"/>
              <a:pPr algn="r"/>
              <a:t>10/8/2024</a:t>
            </a:fld>
            <a:endParaRPr lang="en-US" dirty="0"/>
          </a:p>
        </p:txBody>
      </p:sp>
      <p:sp>
        <p:nvSpPr>
          <p:cNvPr id="6" name="Slide Number Placeholder 5">
            <a:extLst>
              <a:ext uri="{FF2B5EF4-FFF2-40B4-BE49-F238E27FC236}">
                <a16:creationId xmlns:a16="http://schemas.microsoft.com/office/drawing/2014/main" id="{AB48FEDB-2614-400B-9C19-0F4D448D98AB}"/>
              </a:ext>
            </a:extLst>
          </p:cNvPr>
          <p:cNvSpPr>
            <a:spLocks noGrp="1"/>
          </p:cNvSpPr>
          <p:nvPr>
            <p:ph type="sldNum" sz="quarter" idx="4"/>
          </p:nvPr>
        </p:nvSpPr>
        <p:spPr>
          <a:xfrm>
            <a:off x="10883899" y="6314400"/>
            <a:ext cx="757237" cy="365125"/>
          </a:xfrm>
          <a:prstGeom prst="rect">
            <a:avLst/>
          </a:prstGeom>
        </p:spPr>
        <p:txBody>
          <a:bodyPr vert="horz" lIns="91440" tIns="45720" rIns="91440" bIns="45720" rtlCol="0" anchor="ctr"/>
          <a:lstStyle>
            <a:lvl1pPr algn="r">
              <a:defRPr sz="1000" spc="100" baseline="0">
                <a:solidFill>
                  <a:schemeClr val="tx1"/>
                </a:solidFill>
              </a:defRPr>
            </a:lvl1p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4073328109"/>
      </p:ext>
    </p:extLst>
  </p:cSld>
  <p:clrMap bg1="dk1" tx1="lt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88" r:id="rId5"/>
    <p:sldLayoutId id="2147483693" r:id="rId6"/>
    <p:sldLayoutId id="2147483689" r:id="rId7"/>
    <p:sldLayoutId id="2147483690" r:id="rId8"/>
    <p:sldLayoutId id="2147483691" r:id="rId9"/>
    <p:sldLayoutId id="2147483692" r:id="rId10"/>
    <p:sldLayoutId id="2147483694" r:id="rId11"/>
  </p:sldLayoutIdLst>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70000" indent="-270000" algn="l" defTabSz="914400" rtl="0" eaLnBrk="1" latinLnBrk="0" hangingPunct="1">
        <a:lnSpc>
          <a:spcPct val="125000"/>
        </a:lnSpc>
        <a:spcBef>
          <a:spcPts val="1000"/>
        </a:spcBef>
        <a:buFont typeface="Arial" panose="020B0604020202020204" pitchFamily="34" charset="0"/>
        <a:buChar char="•"/>
        <a:defRPr sz="1800" kern="1200" spc="50" baseline="0">
          <a:solidFill>
            <a:schemeClr val="tx1"/>
          </a:solidFill>
          <a:latin typeface="+mn-lt"/>
          <a:ea typeface="+mn-ea"/>
          <a:cs typeface="+mn-cs"/>
        </a:defRPr>
      </a:lvl1pPr>
      <a:lvl2pPr marL="72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08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3pPr>
      <a:lvl4pPr marL="144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4pPr>
      <a:lvl5pPr marL="180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slideLayout" Target="../slideLayouts/slideLayout2.xml"/><Relationship Id="rId7" Type="http://schemas.openxmlformats.org/officeDocument/2006/relationships/diagramColors" Target="../diagrams/colors7.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 Id="rId9"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2.png"/><Relationship Id="rId4" Type="http://schemas.openxmlformats.org/officeDocument/2006/relationships/notesSlide" Target="../notesSlides/notesSlide1.xml"/><Relationship Id="rId9" Type="http://schemas.microsoft.com/office/2007/relationships/diagramDrawing" Target="../diagrams/drawing3.xml"/></Relationships>
</file>

<file path=ppt/slides/_rels/slide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slideLayout" Target="../slideLayouts/slideLayout2.xml"/><Relationship Id="rId7" Type="http://schemas.openxmlformats.org/officeDocument/2006/relationships/diagramColors" Target="../diagrams/colors4.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slideLayout" Target="../slideLayouts/slideLayout2.xml"/><Relationship Id="rId7" Type="http://schemas.openxmlformats.org/officeDocument/2006/relationships/diagramColors" Target="../diagrams/colors5.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slideLayout" Target="../slideLayouts/slideLayout2.xml"/><Relationship Id="rId7" Type="http://schemas.openxmlformats.org/officeDocument/2006/relationships/diagramColors" Target="../diagrams/colors6.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EB9B5A19-3592-48E2-BC31-90E092BD6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E2548C40-4C00-4E91-BFA6-84B4D66225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2" name="Rectangle 11">
              <a:extLst>
                <a:ext uri="{FF2B5EF4-FFF2-40B4-BE49-F238E27FC236}">
                  <a16:creationId xmlns:a16="http://schemas.microsoft.com/office/drawing/2014/main" id="{B6EE6BCA-C84E-4BED-B084-F599F7EE689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24695526-4BAA-4EFE-91C1-1E446117C0C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0DF9B86-7987-40DC-85D6-479F5A2E87C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A5465368-1AF5-43D6-BAD2-6BE8B04D94C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0" name="Rectangle 19">
                <a:extLst>
                  <a:ext uri="{FF2B5EF4-FFF2-40B4-BE49-F238E27FC236}">
                    <a16:creationId xmlns:a16="http://schemas.microsoft.com/office/drawing/2014/main" id="{CEB28D27-BDED-4D8C-94FC-58E93235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7AC833D-449C-45F4-9851-216F3681F2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09528AAE-A1EB-446C-81BE-BA5E4490E4E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8" name="Rectangle 17">
                <a:extLst>
                  <a:ext uri="{FF2B5EF4-FFF2-40B4-BE49-F238E27FC236}">
                    <a16:creationId xmlns:a16="http://schemas.microsoft.com/office/drawing/2014/main" id="{9F7C0F2C-B581-402B-B4C4-6DFB713149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56A6B0D-707F-420B-BF4D-2CB60CCCA0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F8B7A59E-D61A-4BEB-A38A-1E8E5EBB837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DD99E1B6-CBC4-4306-9DFC-847D6D135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bg2">
                  <a:alpha val="40000"/>
                </a:schemeClr>
              </a:gs>
              <a:gs pos="37000">
                <a:schemeClr val="bg2">
                  <a:alpha val="4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6B9AC858-F869-8BA2-2BA7-641C02AF8EB5}"/>
              </a:ext>
            </a:extLst>
          </p:cNvPr>
          <p:cNvSpPr>
            <a:spLocks noGrp="1"/>
          </p:cNvSpPr>
          <p:nvPr>
            <p:ph type="ctrTitle"/>
          </p:nvPr>
        </p:nvSpPr>
        <p:spPr>
          <a:xfrm>
            <a:off x="540000" y="540000"/>
            <a:ext cx="4500561" cy="4259814"/>
          </a:xfrm>
        </p:spPr>
        <p:txBody>
          <a:bodyPr>
            <a:normAutofit/>
          </a:bodyPr>
          <a:lstStyle/>
          <a:p>
            <a:r>
              <a:rPr lang="en-US" sz="5500" dirty="0"/>
              <a:t>Automated Content Generation system Project </a:t>
            </a:r>
          </a:p>
        </p:txBody>
      </p:sp>
      <p:sp>
        <p:nvSpPr>
          <p:cNvPr id="3" name="Subtitle 2">
            <a:extLst>
              <a:ext uri="{FF2B5EF4-FFF2-40B4-BE49-F238E27FC236}">
                <a16:creationId xmlns:a16="http://schemas.microsoft.com/office/drawing/2014/main" id="{64E3CF70-CAFB-BDCA-071A-73AD99A90868}"/>
              </a:ext>
            </a:extLst>
          </p:cNvPr>
          <p:cNvSpPr>
            <a:spLocks noGrp="1"/>
          </p:cNvSpPr>
          <p:nvPr>
            <p:ph type="subTitle" idx="1"/>
          </p:nvPr>
        </p:nvSpPr>
        <p:spPr>
          <a:xfrm>
            <a:off x="540000" y="4988476"/>
            <a:ext cx="4500561" cy="1320249"/>
          </a:xfrm>
        </p:spPr>
        <p:txBody>
          <a:bodyPr>
            <a:normAutofit/>
          </a:bodyPr>
          <a:lstStyle/>
          <a:p>
            <a:r>
              <a:rPr lang="en-US" dirty="0"/>
              <a:t>Inspire AI</a:t>
            </a:r>
          </a:p>
          <a:p>
            <a:r>
              <a:rPr lang="en-US" dirty="0"/>
              <a:t>Content Flow</a:t>
            </a:r>
          </a:p>
          <a:p>
            <a:endParaRPr lang="en-US" dirty="0"/>
          </a:p>
        </p:txBody>
      </p:sp>
      <p:grpSp>
        <p:nvGrpSpPr>
          <p:cNvPr id="25" name="Group 24">
            <a:extLst>
              <a:ext uri="{FF2B5EF4-FFF2-40B4-BE49-F238E27FC236}">
                <a16:creationId xmlns:a16="http://schemas.microsoft.com/office/drawing/2014/main" id="{3C16EB93-E299-481D-A004-769603D375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37600" y="3600"/>
            <a:ext cx="6854400" cy="6854400"/>
            <a:chOff x="0" y="3600"/>
            <a:chExt cx="6854400" cy="6854400"/>
          </a:xfrm>
        </p:grpSpPr>
        <p:sp>
          <p:nvSpPr>
            <p:cNvPr id="26" name="Oval 25">
              <a:extLst>
                <a:ext uri="{FF2B5EF4-FFF2-40B4-BE49-F238E27FC236}">
                  <a16:creationId xmlns:a16="http://schemas.microsoft.com/office/drawing/2014/main" id="{6CD13B55-E709-4E18-924B-655433A928E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 y="36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A3B2E1D-0135-45FF-990A-436697D2071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 y="199202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2BD9E0F-507C-49AD-B619-B42B4D342D6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0" name="Picture 29" descr="A green and blue swirls&#10;&#10;Description automatically generated">
            <a:extLst>
              <a:ext uri="{FF2B5EF4-FFF2-40B4-BE49-F238E27FC236}">
                <a16:creationId xmlns:a16="http://schemas.microsoft.com/office/drawing/2014/main" id="{023D1735-8507-3CFE-E2EB-4B88666823FF}"/>
              </a:ext>
            </a:extLst>
          </p:cNvPr>
          <p:cNvPicPr>
            <a:picLocks noChangeAspect="1"/>
          </p:cNvPicPr>
          <p:nvPr/>
        </p:nvPicPr>
        <p:blipFill>
          <a:blip r:embed="rId4"/>
          <a:srcRect l="15168" r="18832" b="-1"/>
          <a:stretch/>
        </p:blipFill>
        <p:spPr>
          <a:xfrm>
            <a:off x="4896763" y="-1"/>
            <a:ext cx="685800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sp>
        <p:nvSpPr>
          <p:cNvPr id="7" name="Rectangle 3">
            <a:extLst>
              <a:ext uri="{FF2B5EF4-FFF2-40B4-BE49-F238E27FC236}">
                <a16:creationId xmlns:a16="http://schemas.microsoft.com/office/drawing/2014/main" id="{AB78BD08-6A01-95CD-378F-4A703AA9D475}"/>
              </a:ext>
            </a:extLst>
          </p:cNvPr>
          <p:cNvSpPr>
            <a:spLocks noChangeArrowheads="1"/>
          </p:cNvSpPr>
          <p:nvPr/>
        </p:nvSpPr>
        <p:spPr bwMode="auto">
          <a:xfrm>
            <a:off x="152400" y="-170765"/>
            <a:ext cx="2648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Audio 5">
            <a:hlinkClick r:id="" action="ppaction://media"/>
            <a:extLst>
              <a:ext uri="{FF2B5EF4-FFF2-40B4-BE49-F238E27FC236}">
                <a16:creationId xmlns:a16="http://schemas.microsoft.com/office/drawing/2014/main" id="{988AA685-5C10-9B71-7521-E8A621A1F93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13839929"/>
      </p:ext>
    </p:extLst>
  </p:cSld>
  <p:clrMapOvr>
    <a:masterClrMapping/>
  </p:clrMapOvr>
  <mc:AlternateContent xmlns:mc="http://schemas.openxmlformats.org/markup-compatibility/2006">
    <mc:Choice xmlns:p14="http://schemas.microsoft.com/office/powerpoint/2010/main" Requires="p14">
      <p:transition spd="slow" p14:dur="2000" advTm="26253"/>
    </mc:Choice>
    <mc:Fallback>
      <p:transition spd="slow" advTm="262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7F832D9-9E09-40D4-AD67-47851A25D0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FACC1A-AEFA-78BB-9BF6-17C52491AD18}"/>
              </a:ext>
            </a:extLst>
          </p:cNvPr>
          <p:cNvSpPr>
            <a:spLocks noGrp="1"/>
          </p:cNvSpPr>
          <p:nvPr>
            <p:ph type="title"/>
          </p:nvPr>
        </p:nvSpPr>
        <p:spPr>
          <a:xfrm>
            <a:off x="540000" y="540000"/>
            <a:ext cx="11101135" cy="1809500"/>
          </a:xfrm>
        </p:spPr>
        <p:txBody>
          <a:bodyPr anchor="t">
            <a:normAutofit/>
          </a:bodyPr>
          <a:lstStyle/>
          <a:p>
            <a:r>
              <a:rPr lang="en-US" dirty="0"/>
              <a:t>Acknowledgement</a:t>
            </a:r>
          </a:p>
        </p:txBody>
      </p:sp>
      <p:graphicFrame>
        <p:nvGraphicFramePr>
          <p:cNvPr id="12" name="Content Placeholder 2">
            <a:extLst>
              <a:ext uri="{FF2B5EF4-FFF2-40B4-BE49-F238E27FC236}">
                <a16:creationId xmlns:a16="http://schemas.microsoft.com/office/drawing/2014/main" id="{D58AA3DF-C17D-3656-18FC-CF1AEAAB2B88}"/>
              </a:ext>
            </a:extLst>
          </p:cNvPr>
          <p:cNvGraphicFramePr>
            <a:graphicFrameLocks noGrp="1"/>
          </p:cNvGraphicFramePr>
          <p:nvPr>
            <p:ph idx="1"/>
            <p:extLst>
              <p:ext uri="{D42A27DB-BD31-4B8C-83A1-F6EECF244321}">
                <p14:modId xmlns:p14="http://schemas.microsoft.com/office/powerpoint/2010/main" val="1089550418"/>
              </p:ext>
            </p:extLst>
          </p:nvPr>
        </p:nvGraphicFramePr>
        <p:xfrm>
          <a:off x="539750" y="2130358"/>
          <a:ext cx="11415544" cy="41783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6" name="Audio 15">
            <a:hlinkClick r:id="" action="ppaction://media"/>
            <a:extLst>
              <a:ext uri="{FF2B5EF4-FFF2-40B4-BE49-F238E27FC236}">
                <a16:creationId xmlns:a16="http://schemas.microsoft.com/office/drawing/2014/main" id="{2668EB78-B756-7B78-610A-8857A5D18362}"/>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34873084"/>
      </p:ext>
    </p:extLst>
  </p:cSld>
  <p:clrMapOvr>
    <a:masterClrMapping/>
  </p:clrMapOvr>
  <mc:AlternateContent xmlns:mc="http://schemas.openxmlformats.org/markup-compatibility/2006">
    <mc:Choice xmlns:p14="http://schemas.microsoft.com/office/powerpoint/2010/main" Requires="p14">
      <p:transition spd="slow" p14:dur="2000" advTm="43687"/>
    </mc:Choice>
    <mc:Fallback>
      <p:transition spd="slow" advTm="436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B6B3-A089-F3B1-AD74-E59C44C27AF7}"/>
              </a:ext>
            </a:extLst>
          </p:cNvPr>
          <p:cNvSpPr>
            <a:spLocks noGrp="1"/>
          </p:cNvSpPr>
          <p:nvPr>
            <p:ph type="title"/>
          </p:nvPr>
        </p:nvSpPr>
        <p:spPr/>
        <p:txBody>
          <a:bodyPr/>
          <a:lstStyle/>
          <a:p>
            <a:r>
              <a:rPr lang="en-US"/>
              <a:t>Members of the team</a:t>
            </a:r>
            <a:endParaRPr lang="en-US" dirty="0"/>
          </a:p>
        </p:txBody>
      </p:sp>
      <p:sp>
        <p:nvSpPr>
          <p:cNvPr id="3" name="Content Placeholder 2">
            <a:extLst>
              <a:ext uri="{FF2B5EF4-FFF2-40B4-BE49-F238E27FC236}">
                <a16:creationId xmlns:a16="http://schemas.microsoft.com/office/drawing/2014/main" id="{78B37D6C-248E-60E7-B65A-0891E1B3D3B6}"/>
              </a:ext>
            </a:extLst>
          </p:cNvPr>
          <p:cNvSpPr>
            <a:spLocks noGrp="1"/>
          </p:cNvSpPr>
          <p:nvPr>
            <p:ph idx="1"/>
          </p:nvPr>
        </p:nvSpPr>
        <p:spPr/>
        <p:txBody>
          <a:bodyPr>
            <a:normAutofit/>
          </a:bodyPr>
          <a:lstStyle/>
          <a:p>
            <a:pPr marL="0" indent="0">
              <a:buNone/>
            </a:pPr>
            <a:r>
              <a:rPr lang="en-US" sz="2800" dirty="0"/>
              <a:t>1. Mohammed Saieed Abdelnaby </a:t>
            </a:r>
            <a:br>
              <a:rPr lang="en-US" sz="2800" dirty="0"/>
            </a:br>
            <a:r>
              <a:rPr lang="en-US" sz="2800" dirty="0"/>
              <a:t>2. Gehad Abdallah Mohammed </a:t>
            </a:r>
            <a:br>
              <a:rPr lang="en-US" sz="2800" dirty="0"/>
            </a:br>
            <a:r>
              <a:rPr lang="en-US" sz="2800" dirty="0"/>
              <a:t>3. Abdelrahman Mamduh Eldwiny</a:t>
            </a:r>
            <a:br>
              <a:rPr lang="en-US" sz="2800" dirty="0"/>
            </a:br>
            <a:r>
              <a:rPr lang="en-US" sz="2800" dirty="0"/>
              <a:t>4. Ayat Abdelnaby mohammed Hussain </a:t>
            </a:r>
            <a:br>
              <a:rPr lang="en-US" sz="2800" dirty="0"/>
            </a:br>
            <a:r>
              <a:rPr lang="en-US" sz="2800" dirty="0"/>
              <a:t>5. Mohammed Saeed fath-elbab </a:t>
            </a:r>
            <a:br>
              <a:rPr lang="en-US" sz="2800" dirty="0"/>
            </a:br>
            <a:r>
              <a:rPr lang="en-US" sz="2800" dirty="0"/>
              <a:t>6. Mahmoud taha abdelmaboud behiery </a:t>
            </a:r>
          </a:p>
        </p:txBody>
      </p:sp>
      <p:pic>
        <p:nvPicPr>
          <p:cNvPr id="6" name="Audio 5">
            <a:hlinkClick r:id="" action="ppaction://media"/>
            <a:extLst>
              <a:ext uri="{FF2B5EF4-FFF2-40B4-BE49-F238E27FC236}">
                <a16:creationId xmlns:a16="http://schemas.microsoft.com/office/drawing/2014/main" id="{1F49BF57-1A6C-CAEC-63B4-2A68EDE2C4E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67128337"/>
      </p:ext>
    </p:extLst>
  </p:cSld>
  <p:clrMapOvr>
    <a:masterClrMapping/>
  </p:clrMapOvr>
  <mc:AlternateContent xmlns:mc="http://schemas.openxmlformats.org/markup-compatibility/2006">
    <mc:Choice xmlns:p14="http://schemas.microsoft.com/office/powerpoint/2010/main" Requires="p14">
      <p:transition spd="slow" p14:dur="2000" advTm="4193"/>
    </mc:Choice>
    <mc:Fallback>
      <p:transition spd="slow" advTm="41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5ED88E92-14F3-4B58-9E48-1D79E139A8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26" name="Rectangle 25">
              <a:extLst>
                <a:ext uri="{FF2B5EF4-FFF2-40B4-BE49-F238E27FC236}">
                  <a16:creationId xmlns:a16="http://schemas.microsoft.com/office/drawing/2014/main" id="{A6466AE7-32B6-4334-AF41-B9387E6726C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2" name="Oval 41">
              <a:extLst>
                <a:ext uri="{FF2B5EF4-FFF2-40B4-BE49-F238E27FC236}">
                  <a16:creationId xmlns:a16="http://schemas.microsoft.com/office/drawing/2014/main" id="{659C09F8-90CD-443F-9AA1-D08C56A605B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3" name="Oval 42">
              <a:extLst>
                <a:ext uri="{FF2B5EF4-FFF2-40B4-BE49-F238E27FC236}">
                  <a16:creationId xmlns:a16="http://schemas.microsoft.com/office/drawing/2014/main" id="{DC7304AB-BE7D-45AC-A876-4A24543AE5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44" name="Group 43">
              <a:extLst>
                <a:ext uri="{FF2B5EF4-FFF2-40B4-BE49-F238E27FC236}">
                  <a16:creationId xmlns:a16="http://schemas.microsoft.com/office/drawing/2014/main" id="{8E11922B-DDB3-46D7-B1BD-C1CCDB3C42E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45" name="Rectangle 44">
                <a:extLst>
                  <a:ext uri="{FF2B5EF4-FFF2-40B4-BE49-F238E27FC236}">
                    <a16:creationId xmlns:a16="http://schemas.microsoft.com/office/drawing/2014/main" id="{C580F8F6-E662-4BCD-AC9C-7E5DDBD5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6" name="Rectangle 45">
                <a:extLst>
                  <a:ext uri="{FF2B5EF4-FFF2-40B4-BE49-F238E27FC236}">
                    <a16:creationId xmlns:a16="http://schemas.microsoft.com/office/drawing/2014/main" id="{9A333FE5-ADB0-48EE-A1A6-9AA36DA343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47" name="Group 46">
              <a:extLst>
                <a:ext uri="{FF2B5EF4-FFF2-40B4-BE49-F238E27FC236}">
                  <a16:creationId xmlns:a16="http://schemas.microsoft.com/office/drawing/2014/main" id="{0B09CD4F-6DF4-48AA-BD35-23E3F2A643F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32" name="Rectangle 31">
                <a:extLst>
                  <a:ext uri="{FF2B5EF4-FFF2-40B4-BE49-F238E27FC236}">
                    <a16:creationId xmlns:a16="http://schemas.microsoft.com/office/drawing/2014/main" id="{02223219-ACCC-42F2-A1B4-E3C8C8AB12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8" name="Rectangle 47">
                <a:extLst>
                  <a:ext uri="{FF2B5EF4-FFF2-40B4-BE49-F238E27FC236}">
                    <a16:creationId xmlns:a16="http://schemas.microsoft.com/office/drawing/2014/main" id="{1510B0E9-9BA0-4357-9E04-554C19BAA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1" name="Rectangle 30">
              <a:extLst>
                <a:ext uri="{FF2B5EF4-FFF2-40B4-BE49-F238E27FC236}">
                  <a16:creationId xmlns:a16="http://schemas.microsoft.com/office/drawing/2014/main" id="{DF06DA80-525A-4C9E-A441-50630AA772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49" name="Rectangle 48">
            <a:extLst>
              <a:ext uri="{FF2B5EF4-FFF2-40B4-BE49-F238E27FC236}">
                <a16:creationId xmlns:a16="http://schemas.microsoft.com/office/drawing/2014/main" id="{E841E027-8E53-4FEB-8605-2124D8573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32BA00A6-3B2F-8A90-C2AF-678102431D39}"/>
              </a:ext>
            </a:extLst>
          </p:cNvPr>
          <p:cNvSpPr>
            <a:spLocks noGrp="1"/>
          </p:cNvSpPr>
          <p:nvPr>
            <p:ph type="title"/>
          </p:nvPr>
        </p:nvSpPr>
        <p:spPr>
          <a:xfrm>
            <a:off x="540000" y="540000"/>
            <a:ext cx="11101135" cy="1809500"/>
          </a:xfrm>
        </p:spPr>
        <p:txBody>
          <a:bodyPr anchor="t">
            <a:normAutofit/>
          </a:bodyPr>
          <a:lstStyle/>
          <a:p>
            <a:r>
              <a:rPr lang="en-US" dirty="0"/>
              <a:t>Introduction </a:t>
            </a:r>
          </a:p>
        </p:txBody>
      </p:sp>
      <p:graphicFrame>
        <p:nvGraphicFramePr>
          <p:cNvPr id="6" name="Rectangle 1">
            <a:extLst>
              <a:ext uri="{FF2B5EF4-FFF2-40B4-BE49-F238E27FC236}">
                <a16:creationId xmlns:a16="http://schemas.microsoft.com/office/drawing/2014/main" id="{3C588D0C-52D0-61F4-AEB9-0024D1947EF1}"/>
              </a:ext>
            </a:extLst>
          </p:cNvPr>
          <p:cNvGraphicFramePr>
            <a:graphicFrameLocks noGrp="1"/>
          </p:cNvGraphicFramePr>
          <p:nvPr>
            <p:ph idx="1"/>
            <p:extLst>
              <p:ext uri="{D42A27DB-BD31-4B8C-83A1-F6EECF244321}">
                <p14:modId xmlns:p14="http://schemas.microsoft.com/office/powerpoint/2010/main" val="1953778947"/>
              </p:ext>
            </p:extLst>
          </p:nvPr>
        </p:nvGraphicFramePr>
        <p:xfrm>
          <a:off x="566057" y="1604454"/>
          <a:ext cx="11075077" cy="5029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Audio 8">
            <a:hlinkClick r:id="" action="ppaction://media"/>
            <a:extLst>
              <a:ext uri="{FF2B5EF4-FFF2-40B4-BE49-F238E27FC236}">
                <a16:creationId xmlns:a16="http://schemas.microsoft.com/office/drawing/2014/main" id="{8F21154C-BCB2-8C81-BA43-6755DA10309D}"/>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76665846"/>
      </p:ext>
    </p:extLst>
  </p:cSld>
  <p:clrMapOvr>
    <a:masterClrMapping/>
  </p:clrMapOvr>
  <mc:AlternateContent xmlns:mc="http://schemas.openxmlformats.org/markup-compatibility/2006">
    <mc:Choice xmlns:p14="http://schemas.microsoft.com/office/powerpoint/2010/main" Requires="p14">
      <p:transition spd="slow" p14:dur="2000" advTm="100925"/>
    </mc:Choice>
    <mc:Fallback>
      <p:transition spd="slow" advTm="1009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807C163-87AF-4BC4-ADE2-4E5EAFEEE8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3F696E8E-5A50-4F12-9E0B-502F850615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3" name="Rectangle 12">
              <a:extLst>
                <a:ext uri="{FF2B5EF4-FFF2-40B4-BE49-F238E27FC236}">
                  <a16:creationId xmlns:a16="http://schemas.microsoft.com/office/drawing/2014/main" id="{AB8A07F7-656D-4B06-860B-4290325213C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D932A44-B2F8-4EA5-A529-D1EF350CB6F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4211287-5AF6-4DE8-9550-CE2475D625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935D3D5B-2BDE-4FFA-AD19-2A6FA11B44F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1" name="Rectangle 20">
                <a:extLst>
                  <a:ext uri="{FF2B5EF4-FFF2-40B4-BE49-F238E27FC236}">
                    <a16:creationId xmlns:a16="http://schemas.microsoft.com/office/drawing/2014/main" id="{65141913-6183-49C2-BACE-61AF50181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CBF2F32-98FF-4601-8322-C5E0724D9D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1AF3E2D8-35DA-4B2D-891A-A1594F7DB5D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9" name="Rectangle 18">
                <a:extLst>
                  <a:ext uri="{FF2B5EF4-FFF2-40B4-BE49-F238E27FC236}">
                    <a16:creationId xmlns:a16="http://schemas.microsoft.com/office/drawing/2014/main" id="{4543934E-E678-45FF-8C62-1EF71BABE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9B54ED7-1C7F-4C59-B1CB-84D3D9C21C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6ABFC7E0-9992-4076-88C6-3354EB12EBA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19C03209-5BD8-4B0B-847E-430FFF592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bg2">
                  <a:alpha val="40000"/>
                </a:schemeClr>
              </a:gs>
              <a:gs pos="100000">
                <a:schemeClr val="bg2">
                  <a:alpha val="8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0EF48269-186A-90A2-8D50-E988718C2869}"/>
              </a:ext>
            </a:extLst>
          </p:cNvPr>
          <p:cNvSpPr>
            <a:spLocks noGrp="1"/>
          </p:cNvSpPr>
          <p:nvPr>
            <p:ph type="title"/>
          </p:nvPr>
        </p:nvSpPr>
        <p:spPr>
          <a:xfrm>
            <a:off x="550863" y="540001"/>
            <a:ext cx="11075080" cy="1809500"/>
          </a:xfrm>
        </p:spPr>
        <p:txBody>
          <a:bodyPr anchor="t">
            <a:normAutofit/>
          </a:bodyPr>
          <a:lstStyle/>
          <a:p>
            <a:r>
              <a:rPr lang="en-US" dirty="0"/>
              <a:t>Methodology</a:t>
            </a:r>
          </a:p>
        </p:txBody>
      </p:sp>
      <p:graphicFrame>
        <p:nvGraphicFramePr>
          <p:cNvPr id="6" name="Rectangle 1">
            <a:extLst>
              <a:ext uri="{FF2B5EF4-FFF2-40B4-BE49-F238E27FC236}">
                <a16:creationId xmlns:a16="http://schemas.microsoft.com/office/drawing/2014/main" id="{76591FDE-BE4D-C601-6C41-77AC5F084E2D}"/>
              </a:ext>
            </a:extLst>
          </p:cNvPr>
          <p:cNvGraphicFramePr>
            <a:graphicFrameLocks noGrp="1"/>
          </p:cNvGraphicFramePr>
          <p:nvPr>
            <p:ph idx="1"/>
            <p:extLst>
              <p:ext uri="{D42A27DB-BD31-4B8C-83A1-F6EECF244321}">
                <p14:modId xmlns:p14="http://schemas.microsoft.com/office/powerpoint/2010/main" val="3681414242"/>
              </p:ext>
            </p:extLst>
          </p:nvPr>
        </p:nvGraphicFramePr>
        <p:xfrm>
          <a:off x="537709" y="1640114"/>
          <a:ext cx="11378674" cy="48788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7" name="Audio 26">
            <a:hlinkClick r:id="" action="ppaction://media"/>
            <a:extLst>
              <a:ext uri="{FF2B5EF4-FFF2-40B4-BE49-F238E27FC236}">
                <a16:creationId xmlns:a16="http://schemas.microsoft.com/office/drawing/2014/main" id="{656C2F95-618A-A43C-1C72-CDA9A0D74A45}"/>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19834740"/>
      </p:ext>
    </p:extLst>
  </p:cSld>
  <p:clrMapOvr>
    <a:masterClrMapping/>
  </p:clrMapOvr>
  <mc:AlternateContent xmlns:mc="http://schemas.openxmlformats.org/markup-compatibility/2006">
    <mc:Choice xmlns:p14="http://schemas.microsoft.com/office/powerpoint/2010/main" Requires="p14">
      <p:transition spd="slow" p14:dur="2000" advTm="73383"/>
    </mc:Choice>
    <mc:Fallback>
      <p:transition spd="slow" advTm="733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96631-351C-AEF9-68A3-F1AFC49D3AC7}"/>
              </a:ext>
            </a:extLst>
          </p:cNvPr>
          <p:cNvSpPr>
            <a:spLocks noGrp="1"/>
          </p:cNvSpPr>
          <p:nvPr>
            <p:ph type="title"/>
          </p:nvPr>
        </p:nvSpPr>
        <p:spPr/>
        <p:txBody>
          <a:bodyPr/>
          <a:lstStyle/>
          <a:p>
            <a:r>
              <a:rPr lang="en-US" dirty="0"/>
              <a:t>System Design</a:t>
            </a:r>
          </a:p>
        </p:txBody>
      </p:sp>
      <p:sp>
        <p:nvSpPr>
          <p:cNvPr id="3" name="Content Placeholder 2">
            <a:extLst>
              <a:ext uri="{FF2B5EF4-FFF2-40B4-BE49-F238E27FC236}">
                <a16:creationId xmlns:a16="http://schemas.microsoft.com/office/drawing/2014/main" id="{19D3195E-FAD5-3ED7-EC6A-68F251BE0EB9}"/>
              </a:ext>
            </a:extLst>
          </p:cNvPr>
          <p:cNvSpPr>
            <a:spLocks noGrp="1"/>
          </p:cNvSpPr>
          <p:nvPr>
            <p:ph idx="1"/>
          </p:nvPr>
        </p:nvSpPr>
        <p:spPr/>
        <p:txBody>
          <a:bodyPr>
            <a:normAutofit fontScale="77500" lnSpcReduction="20000"/>
          </a:bodyPr>
          <a:lstStyle/>
          <a:p>
            <a:pPr>
              <a:buFont typeface="Arial" panose="020B0604020202020204" pitchFamily="34" charset="0"/>
              <a:buChar char="•"/>
            </a:pPr>
            <a:r>
              <a:rPr lang="en-US" b="1" dirty="0"/>
              <a:t>AI Writing Assistant Design</a:t>
            </a:r>
            <a:r>
              <a:rPr lang="en-US" dirty="0"/>
              <a:t>:</a:t>
            </a:r>
          </a:p>
          <a:p>
            <a:pPr marL="742950" lvl="1" indent="-285750">
              <a:buFont typeface="Arial" panose="020B0604020202020204" pitchFamily="34" charset="0"/>
              <a:buChar char="•"/>
            </a:pPr>
            <a:r>
              <a:rPr lang="en-US" b="1" dirty="0"/>
              <a:t>Architecture</a:t>
            </a:r>
            <a:r>
              <a:rPr lang="en-US" dirty="0"/>
              <a:t>:</a:t>
            </a:r>
          </a:p>
          <a:p>
            <a:pPr marL="1143000" lvl="2" indent="-228600">
              <a:buFont typeface="Arial" panose="020B0604020202020204" pitchFamily="34" charset="0"/>
              <a:buChar char="•"/>
            </a:pPr>
            <a:r>
              <a:rPr lang="en-US" dirty="0"/>
              <a:t>User input → Prompt Engineering → AI Model → Output (Generated Text).</a:t>
            </a:r>
          </a:p>
          <a:p>
            <a:pPr marL="742950" lvl="1" indent="-285750">
              <a:buFont typeface="Arial" panose="020B0604020202020204" pitchFamily="34" charset="0"/>
              <a:buChar char="•"/>
            </a:pPr>
            <a:r>
              <a:rPr lang="en-US" b="1" dirty="0"/>
              <a:t>Core Features</a:t>
            </a:r>
            <a:r>
              <a:rPr lang="en-US" dirty="0"/>
              <a:t>:</a:t>
            </a:r>
          </a:p>
          <a:p>
            <a:pPr marL="1143000" lvl="2" indent="-228600">
              <a:buFont typeface="Arial" panose="020B0604020202020204" pitchFamily="34" charset="0"/>
              <a:buChar char="•"/>
            </a:pPr>
            <a:r>
              <a:rPr lang="en-US" dirty="0"/>
              <a:t>Customizable parameters, content suggestions, and feedback loop for improving text quality.</a:t>
            </a:r>
          </a:p>
          <a:p>
            <a:pPr>
              <a:buFont typeface="Arial" panose="020B0604020202020204" pitchFamily="34" charset="0"/>
              <a:buChar char="•"/>
            </a:pPr>
            <a:r>
              <a:rPr lang="en-US" b="1" dirty="0"/>
              <a:t>Prompt Optimizer Design</a:t>
            </a:r>
            <a:r>
              <a:rPr lang="en-US" dirty="0"/>
              <a:t>:</a:t>
            </a:r>
          </a:p>
          <a:p>
            <a:pPr marL="742950" lvl="1" indent="-285750">
              <a:buFont typeface="Arial" panose="020B0604020202020204" pitchFamily="34" charset="0"/>
              <a:buChar char="•"/>
            </a:pPr>
            <a:r>
              <a:rPr lang="en-US" b="1" dirty="0"/>
              <a:t>Architecture</a:t>
            </a:r>
            <a:r>
              <a:rPr lang="en-US" dirty="0"/>
              <a:t>:</a:t>
            </a:r>
          </a:p>
          <a:p>
            <a:pPr marL="1143000" lvl="2" indent="-228600">
              <a:buFont typeface="Arial" panose="020B0604020202020204" pitchFamily="34" charset="0"/>
              <a:buChar char="•"/>
            </a:pPr>
            <a:r>
              <a:rPr lang="en-US" dirty="0"/>
              <a:t>User input (initial prompt) → NLP Enhancer (LLM) → Optimized Prompt </a:t>
            </a:r>
          </a:p>
          <a:p>
            <a:pPr marL="1143000" lvl="2" indent="-228600">
              <a:buFont typeface="Arial" panose="020B0604020202020204" pitchFamily="34" charset="0"/>
              <a:buChar char="•"/>
            </a:pPr>
            <a:r>
              <a:rPr lang="en-US" dirty="0"/>
              <a:t>User input (Image) → Image-Text-to-Text(VLM) → Image Caption→ NLP Enhancer (LLM) → Optimized Prompt </a:t>
            </a:r>
          </a:p>
          <a:p>
            <a:pPr marL="914400" lvl="2" indent="0">
              <a:buNone/>
            </a:pPr>
            <a:endParaRPr lang="en-US" dirty="0"/>
          </a:p>
          <a:p>
            <a:pPr marL="742950" lvl="1" indent="-285750">
              <a:buFont typeface="Arial" panose="020B0604020202020204" pitchFamily="34" charset="0"/>
              <a:buChar char="•"/>
            </a:pPr>
            <a:r>
              <a:rPr lang="en-US" b="1" dirty="0"/>
              <a:t>Core Features</a:t>
            </a:r>
            <a:r>
              <a:rPr lang="en-US" dirty="0"/>
              <a:t>:</a:t>
            </a:r>
          </a:p>
          <a:p>
            <a:pPr marL="1143000" lvl="2" indent="-228600">
              <a:buFont typeface="Arial" panose="020B0604020202020204" pitchFamily="34" charset="0"/>
              <a:buChar char="•"/>
            </a:pPr>
            <a:r>
              <a:rPr lang="en-US" dirty="0"/>
              <a:t>Prompt suggestions, keyword optimization, and style preferences.</a:t>
            </a:r>
          </a:p>
          <a:p>
            <a:endParaRPr lang="en-US" dirty="0"/>
          </a:p>
        </p:txBody>
      </p:sp>
      <p:pic>
        <p:nvPicPr>
          <p:cNvPr id="14" name="Audio 13">
            <a:hlinkClick r:id="" action="ppaction://media"/>
            <a:extLst>
              <a:ext uri="{FF2B5EF4-FFF2-40B4-BE49-F238E27FC236}">
                <a16:creationId xmlns:a16="http://schemas.microsoft.com/office/drawing/2014/main" id="{4F12BB40-6EB9-BCCE-BAC0-985670604F1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07814260"/>
      </p:ext>
    </p:extLst>
  </p:cSld>
  <p:clrMapOvr>
    <a:masterClrMapping/>
  </p:clrMapOvr>
  <mc:AlternateContent xmlns:mc="http://schemas.openxmlformats.org/markup-compatibility/2006">
    <mc:Choice xmlns:p14="http://schemas.microsoft.com/office/powerpoint/2010/main" Requires="p14">
      <p:transition spd="slow" p14:dur="2000" advTm="153578"/>
    </mc:Choice>
    <mc:Fallback>
      <p:transition spd="slow" advTm="1535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807C163-87AF-4BC4-ADE2-4E5EAFEEE8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3F696E8E-5A50-4F12-9E0B-502F850615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3" name="Rectangle 12">
              <a:extLst>
                <a:ext uri="{FF2B5EF4-FFF2-40B4-BE49-F238E27FC236}">
                  <a16:creationId xmlns:a16="http://schemas.microsoft.com/office/drawing/2014/main" id="{AB8A07F7-656D-4B06-860B-4290325213C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D932A44-B2F8-4EA5-A529-D1EF350CB6F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4211287-5AF6-4DE8-9550-CE2475D625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935D3D5B-2BDE-4FFA-AD19-2A6FA11B44F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1" name="Rectangle 20">
                <a:extLst>
                  <a:ext uri="{FF2B5EF4-FFF2-40B4-BE49-F238E27FC236}">
                    <a16:creationId xmlns:a16="http://schemas.microsoft.com/office/drawing/2014/main" id="{65141913-6183-49C2-BACE-61AF50181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CBF2F32-98FF-4601-8322-C5E0724D9D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1AF3E2D8-35DA-4B2D-891A-A1594F7DB5D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9" name="Rectangle 18">
                <a:extLst>
                  <a:ext uri="{FF2B5EF4-FFF2-40B4-BE49-F238E27FC236}">
                    <a16:creationId xmlns:a16="http://schemas.microsoft.com/office/drawing/2014/main" id="{4543934E-E678-45FF-8C62-1EF71BABE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9B54ED7-1C7F-4C59-B1CB-84D3D9C21C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6ABFC7E0-9992-4076-88C6-3354EB12EBA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19C03209-5BD8-4B0B-847E-430FFF592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bg2">
                  <a:alpha val="40000"/>
                </a:schemeClr>
              </a:gs>
              <a:gs pos="100000">
                <a:schemeClr val="bg2">
                  <a:alpha val="8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A0EB08BF-820C-EEF3-EAB0-8274D06A8EB7}"/>
              </a:ext>
            </a:extLst>
          </p:cNvPr>
          <p:cNvSpPr>
            <a:spLocks noGrp="1"/>
          </p:cNvSpPr>
          <p:nvPr>
            <p:ph type="title"/>
          </p:nvPr>
        </p:nvSpPr>
        <p:spPr>
          <a:xfrm>
            <a:off x="550863" y="540001"/>
            <a:ext cx="11075080" cy="1809500"/>
          </a:xfrm>
        </p:spPr>
        <p:txBody>
          <a:bodyPr anchor="t">
            <a:normAutofit/>
          </a:bodyPr>
          <a:lstStyle/>
          <a:p>
            <a:r>
              <a:rPr lang="en-US"/>
              <a:t>Implementation Process</a:t>
            </a:r>
            <a:endParaRPr lang="en-US" dirty="0"/>
          </a:p>
        </p:txBody>
      </p:sp>
      <p:graphicFrame>
        <p:nvGraphicFramePr>
          <p:cNvPr id="6" name="Rectangle 1">
            <a:extLst>
              <a:ext uri="{FF2B5EF4-FFF2-40B4-BE49-F238E27FC236}">
                <a16:creationId xmlns:a16="http://schemas.microsoft.com/office/drawing/2014/main" id="{A39A9D94-1F77-EF00-7B3A-085905386CD8}"/>
              </a:ext>
            </a:extLst>
          </p:cNvPr>
          <p:cNvGraphicFramePr>
            <a:graphicFrameLocks noGrp="1"/>
          </p:cNvGraphicFramePr>
          <p:nvPr>
            <p:ph idx="1"/>
            <p:extLst>
              <p:ext uri="{D42A27DB-BD31-4B8C-83A1-F6EECF244321}">
                <p14:modId xmlns:p14="http://schemas.microsoft.com/office/powerpoint/2010/main" val="3090340101"/>
              </p:ext>
            </p:extLst>
          </p:nvPr>
        </p:nvGraphicFramePr>
        <p:xfrm>
          <a:off x="539750" y="2528888"/>
          <a:ext cx="11101388" cy="377983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6" name="Audio 25">
            <a:hlinkClick r:id="" action="ppaction://media"/>
            <a:extLst>
              <a:ext uri="{FF2B5EF4-FFF2-40B4-BE49-F238E27FC236}">
                <a16:creationId xmlns:a16="http://schemas.microsoft.com/office/drawing/2014/main" id="{25C1BE36-86CD-B6B0-F934-2E03CEF2A9AD}"/>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15730257"/>
      </p:ext>
    </p:extLst>
  </p:cSld>
  <p:clrMapOvr>
    <a:masterClrMapping/>
  </p:clrMapOvr>
  <mc:AlternateContent xmlns:mc="http://schemas.openxmlformats.org/markup-compatibility/2006">
    <mc:Choice xmlns:p14="http://schemas.microsoft.com/office/powerpoint/2010/main" Requires="p14">
      <p:transition spd="slow" p14:dur="2000" advTm="144221"/>
    </mc:Choice>
    <mc:Fallback>
      <p:transition spd="slow" advTm="1442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7F832D9-9E09-40D4-AD67-47851A25D0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2247F2-5981-DFD3-0EA8-C89E872D3114}"/>
              </a:ext>
            </a:extLst>
          </p:cNvPr>
          <p:cNvSpPr>
            <a:spLocks noGrp="1"/>
          </p:cNvSpPr>
          <p:nvPr>
            <p:ph type="title"/>
          </p:nvPr>
        </p:nvSpPr>
        <p:spPr>
          <a:xfrm>
            <a:off x="540000" y="540000"/>
            <a:ext cx="11101135" cy="1809500"/>
          </a:xfrm>
        </p:spPr>
        <p:txBody>
          <a:bodyPr anchor="t">
            <a:normAutofit/>
          </a:bodyPr>
          <a:lstStyle/>
          <a:p>
            <a:r>
              <a:rPr lang="en-US" dirty="0"/>
              <a:t>Results</a:t>
            </a:r>
          </a:p>
        </p:txBody>
      </p:sp>
      <p:graphicFrame>
        <p:nvGraphicFramePr>
          <p:cNvPr id="7" name="AutoShape 4">
            <a:extLst>
              <a:ext uri="{FF2B5EF4-FFF2-40B4-BE49-F238E27FC236}">
                <a16:creationId xmlns:a16="http://schemas.microsoft.com/office/drawing/2014/main" id="{A6B2631D-E992-6E10-554A-F32E4A9110DE}"/>
              </a:ext>
            </a:extLst>
          </p:cNvPr>
          <p:cNvGraphicFramePr>
            <a:graphicFrameLocks noGrp="1"/>
          </p:cNvGraphicFramePr>
          <p:nvPr>
            <p:ph idx="1"/>
            <p:extLst>
              <p:ext uri="{D42A27DB-BD31-4B8C-83A1-F6EECF244321}">
                <p14:modId xmlns:p14="http://schemas.microsoft.com/office/powerpoint/2010/main" val="2809914928"/>
              </p:ext>
            </p:extLst>
          </p:nvPr>
        </p:nvGraphicFramePr>
        <p:xfrm>
          <a:off x="539750" y="1468878"/>
          <a:ext cx="11652250" cy="48398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Audio 4">
            <a:hlinkClick r:id="" action="ppaction://media"/>
            <a:extLst>
              <a:ext uri="{FF2B5EF4-FFF2-40B4-BE49-F238E27FC236}">
                <a16:creationId xmlns:a16="http://schemas.microsoft.com/office/drawing/2014/main" id="{CAF8A6A0-3A7E-5E6A-E7AF-090F3E222176}"/>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45020048"/>
      </p:ext>
    </p:extLst>
  </p:cSld>
  <p:clrMapOvr>
    <a:masterClrMapping/>
  </p:clrMapOvr>
  <mc:AlternateContent xmlns:mc="http://schemas.openxmlformats.org/markup-compatibility/2006">
    <mc:Choice xmlns:p14="http://schemas.microsoft.com/office/powerpoint/2010/main" Requires="p14">
      <p:transition spd="slow" p14:dur="2000" advTm="39030"/>
    </mc:Choice>
    <mc:Fallback>
      <p:transition spd="slow" advTm="390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807C163-87AF-4BC4-ADE2-4E5EAFEEE8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3F696E8E-5A50-4F12-9E0B-502F850615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4" name="Rectangle 13">
              <a:extLst>
                <a:ext uri="{FF2B5EF4-FFF2-40B4-BE49-F238E27FC236}">
                  <a16:creationId xmlns:a16="http://schemas.microsoft.com/office/drawing/2014/main" id="{AB8A07F7-656D-4B06-860B-4290325213C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D932A44-B2F8-4EA5-A529-D1EF350CB6F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4211287-5AF6-4DE8-9550-CE2475D625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935D3D5B-2BDE-4FFA-AD19-2A6FA11B44F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2" name="Rectangle 21">
                <a:extLst>
                  <a:ext uri="{FF2B5EF4-FFF2-40B4-BE49-F238E27FC236}">
                    <a16:creationId xmlns:a16="http://schemas.microsoft.com/office/drawing/2014/main" id="{65141913-6183-49C2-BACE-61AF50181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CBF2F32-98FF-4601-8322-C5E0724D9D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1AF3E2D8-35DA-4B2D-891A-A1594F7DB5D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20" name="Rectangle 19">
                <a:extLst>
                  <a:ext uri="{FF2B5EF4-FFF2-40B4-BE49-F238E27FC236}">
                    <a16:creationId xmlns:a16="http://schemas.microsoft.com/office/drawing/2014/main" id="{4543934E-E678-45FF-8C62-1EF71BABE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9B54ED7-1C7F-4C59-B1CB-84D3D9C21C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6ABFC7E0-9992-4076-88C6-3354EB12EBA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19C03209-5BD8-4B0B-847E-430FFF592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bg2">
                  <a:alpha val="40000"/>
                </a:schemeClr>
              </a:gs>
              <a:gs pos="100000">
                <a:schemeClr val="bg2">
                  <a:alpha val="8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77526160-8A8A-7780-3333-55CA88D30265}"/>
              </a:ext>
            </a:extLst>
          </p:cNvPr>
          <p:cNvSpPr>
            <a:spLocks noGrp="1"/>
          </p:cNvSpPr>
          <p:nvPr>
            <p:ph type="title"/>
          </p:nvPr>
        </p:nvSpPr>
        <p:spPr>
          <a:xfrm>
            <a:off x="550863" y="540001"/>
            <a:ext cx="11075080" cy="1809500"/>
          </a:xfrm>
        </p:spPr>
        <p:txBody>
          <a:bodyPr anchor="t">
            <a:normAutofit/>
          </a:bodyPr>
          <a:lstStyle/>
          <a:p>
            <a:r>
              <a:rPr lang="en-US" dirty="0"/>
              <a:t>Discussion  </a:t>
            </a:r>
          </a:p>
        </p:txBody>
      </p:sp>
      <p:graphicFrame>
        <p:nvGraphicFramePr>
          <p:cNvPr id="7" name="Rectangle 2">
            <a:extLst>
              <a:ext uri="{FF2B5EF4-FFF2-40B4-BE49-F238E27FC236}">
                <a16:creationId xmlns:a16="http://schemas.microsoft.com/office/drawing/2014/main" id="{BD9FAD6E-189D-25C9-06BA-AE9C12956099}"/>
              </a:ext>
            </a:extLst>
          </p:cNvPr>
          <p:cNvGraphicFramePr>
            <a:graphicFrameLocks noGrp="1"/>
          </p:cNvGraphicFramePr>
          <p:nvPr>
            <p:ph idx="1"/>
            <p:extLst>
              <p:ext uri="{D42A27DB-BD31-4B8C-83A1-F6EECF244321}">
                <p14:modId xmlns:p14="http://schemas.microsoft.com/office/powerpoint/2010/main" val="3762621128"/>
              </p:ext>
            </p:extLst>
          </p:nvPr>
        </p:nvGraphicFramePr>
        <p:xfrm>
          <a:off x="539750" y="1226454"/>
          <a:ext cx="11454454" cy="50822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Audio 3">
            <a:hlinkClick r:id="" action="ppaction://media"/>
            <a:extLst>
              <a:ext uri="{FF2B5EF4-FFF2-40B4-BE49-F238E27FC236}">
                <a16:creationId xmlns:a16="http://schemas.microsoft.com/office/drawing/2014/main" id="{AFECE7FA-1784-7332-6FE8-A9E35F59DA0A}"/>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2260292"/>
      </p:ext>
    </p:extLst>
  </p:cSld>
  <p:clrMapOvr>
    <a:masterClrMapping/>
  </p:clrMapOvr>
  <mc:AlternateContent xmlns:mc="http://schemas.openxmlformats.org/markup-compatibility/2006">
    <mc:Choice xmlns:p14="http://schemas.microsoft.com/office/powerpoint/2010/main" Requires="p14">
      <p:transition spd="slow" p14:dur="2000" advTm="109136"/>
    </mc:Choice>
    <mc:Fallback>
      <p:transition spd="slow" advTm="1091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Content Placeholder 2">
            <a:extLst>
              <a:ext uri="{FF2B5EF4-FFF2-40B4-BE49-F238E27FC236}">
                <a16:creationId xmlns:a16="http://schemas.microsoft.com/office/drawing/2014/main" id="{0A609B23-D0B3-231A-A49E-802EDAC24385}"/>
              </a:ext>
            </a:extLst>
          </p:cNvPr>
          <p:cNvGraphicFramePr>
            <a:graphicFrameLocks noGrp="1"/>
          </p:cNvGraphicFramePr>
          <p:nvPr>
            <p:ph idx="1"/>
            <p:extLst>
              <p:ext uri="{D42A27DB-BD31-4B8C-83A1-F6EECF244321}">
                <p14:modId xmlns:p14="http://schemas.microsoft.com/office/powerpoint/2010/main" val="2103489621"/>
              </p:ext>
            </p:extLst>
          </p:nvPr>
        </p:nvGraphicFramePr>
        <p:xfrm>
          <a:off x="545432" y="2528886"/>
          <a:ext cx="11101136" cy="37798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itle 1">
            <a:extLst>
              <a:ext uri="{FF2B5EF4-FFF2-40B4-BE49-F238E27FC236}">
                <a16:creationId xmlns:a16="http://schemas.microsoft.com/office/drawing/2014/main" id="{04EDF7F3-6D46-2FDB-108E-133A645C1CA7}"/>
              </a:ext>
            </a:extLst>
          </p:cNvPr>
          <p:cNvSpPr txBox="1">
            <a:spLocks/>
          </p:cNvSpPr>
          <p:nvPr/>
        </p:nvSpPr>
        <p:spPr>
          <a:xfrm>
            <a:off x="692400" y="692400"/>
            <a:ext cx="11101135" cy="18095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kumimoji="0" lang="en-US" sz="3500" b="0" i="0" u="none" strike="noStrike" kern="1200" cap="none" spc="50" normalizeH="0" baseline="0" noProof="0">
                <a:ln>
                  <a:noFill/>
                </a:ln>
                <a:solidFill>
                  <a:srgbClr val="FFFFFF"/>
                </a:solidFill>
                <a:effectLst/>
                <a:uLnTx/>
                <a:uFillTx/>
                <a:latin typeface="Avenir Next LT Pro"/>
                <a:ea typeface="+mn-ea"/>
                <a:cs typeface="+mn-cs"/>
              </a:rPr>
              <a:t>Why We Chose These Models ?</a:t>
            </a:r>
            <a:endParaRPr lang="en-US" sz="3500" dirty="0"/>
          </a:p>
        </p:txBody>
      </p:sp>
      <p:pic>
        <p:nvPicPr>
          <p:cNvPr id="3" name="Audio 2">
            <a:hlinkClick r:id="" action="ppaction://media"/>
            <a:extLst>
              <a:ext uri="{FF2B5EF4-FFF2-40B4-BE49-F238E27FC236}">
                <a16:creationId xmlns:a16="http://schemas.microsoft.com/office/drawing/2014/main" id="{5A88571B-C771-013E-B956-4918DBE6B86F}"/>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94505429"/>
      </p:ext>
    </p:extLst>
  </p:cSld>
  <p:clrMapOvr>
    <a:masterClrMapping/>
  </p:clrMapOvr>
  <mc:AlternateContent xmlns:mc="http://schemas.openxmlformats.org/markup-compatibility/2006">
    <mc:Choice xmlns:p14="http://schemas.microsoft.com/office/powerpoint/2010/main" Requires="p14">
      <p:transition spd="slow" p14:dur="2000" advTm="269214"/>
    </mc:Choice>
    <mc:Fallback>
      <p:transition spd="slow" advTm="2692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GlowVTI">
  <a:themeElements>
    <a:clrScheme name="AnalogousFromDarkSeedLeftStep">
      <a:dk1>
        <a:srgbClr val="000000"/>
      </a:dk1>
      <a:lt1>
        <a:srgbClr val="FFFFFF"/>
      </a:lt1>
      <a:dk2>
        <a:srgbClr val="223C2E"/>
      </a:dk2>
      <a:lt2>
        <a:srgbClr val="E8E6E2"/>
      </a:lt2>
      <a:accent1>
        <a:srgbClr val="4D6CC3"/>
      </a:accent1>
      <a:accent2>
        <a:srgbClr val="3B8CB1"/>
      </a:accent2>
      <a:accent3>
        <a:srgbClr val="46B3A8"/>
      </a:accent3>
      <a:accent4>
        <a:srgbClr val="3BB174"/>
      </a:accent4>
      <a:accent5>
        <a:srgbClr val="48B84F"/>
      </a:accent5>
      <a:accent6>
        <a:srgbClr val="65B13B"/>
      </a:accent6>
      <a:hlink>
        <a:srgbClr val="319548"/>
      </a:hlink>
      <a:folHlink>
        <a:srgbClr val="7F7F7F"/>
      </a:folHlink>
    </a:clrScheme>
    <a:fontScheme name="Blur">
      <a:majorFont>
        <a:latin typeface="Bell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owVTI" id="{D5B5AA20-F6D3-43B8-AF6B-ECAF69256418}" vid="{93025AB5-1D44-4CD3-9BC3-729F6E11E04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566</TotalTime>
  <Words>1037</Words>
  <Application>Microsoft Office PowerPoint</Application>
  <PresentationFormat>Widescreen</PresentationFormat>
  <Paragraphs>99</Paragraphs>
  <Slides>10</Slides>
  <Notes>1</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Aptos</vt:lpstr>
      <vt:lpstr>Arial</vt:lpstr>
      <vt:lpstr>Avenir Next LT Pro</vt:lpstr>
      <vt:lpstr>Bell MT</vt:lpstr>
      <vt:lpstr>GlowVTI</vt:lpstr>
      <vt:lpstr>Automated Content Generation system Project </vt:lpstr>
      <vt:lpstr>Members of the team</vt:lpstr>
      <vt:lpstr>Introduction </vt:lpstr>
      <vt:lpstr>Methodology</vt:lpstr>
      <vt:lpstr>System Design</vt:lpstr>
      <vt:lpstr>Implementation Process</vt:lpstr>
      <vt:lpstr>Results</vt:lpstr>
      <vt:lpstr>Discussion  </vt:lpstr>
      <vt:lpstr>PowerPoint Presentation</vt:lpstr>
      <vt:lpstr>Acknowledgement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mohammed saieed abdel naby mostafa 1900573</dc:creator>
  <cp:lastModifiedBy>mohammed saieed abdel naby mostafa 1900573</cp:lastModifiedBy>
  <cp:revision>5</cp:revision>
  <dcterms:created xsi:type="dcterms:W3CDTF">2024-10-03T16:39:21Z</dcterms:created>
  <dcterms:modified xsi:type="dcterms:W3CDTF">2024-10-07T23:31:11Z</dcterms:modified>
</cp:coreProperties>
</file>